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8.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9.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0.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69" r:id="rId3"/>
    <p:sldMasterId id="2147483681" r:id="rId4"/>
    <p:sldMasterId id="2147483693" r:id="rId5"/>
    <p:sldMasterId id="2147483705" r:id="rId6"/>
    <p:sldMasterId id="2147483717" r:id="rId7"/>
    <p:sldMasterId id="2147483729" r:id="rId8"/>
    <p:sldMasterId id="2147483741" r:id="rId9"/>
    <p:sldMasterId id="2147483745" r:id="rId10"/>
    <p:sldMasterId id="2147483757" r:id="rId11"/>
  </p:sldMasterIdLst>
  <p:notesMasterIdLst>
    <p:notesMasterId r:id="rId29"/>
  </p:notesMasterIdLst>
  <p:sldIdLst>
    <p:sldId id="280" r:id="rId12"/>
    <p:sldId id="275" r:id="rId13"/>
    <p:sldId id="274" r:id="rId14"/>
    <p:sldId id="261" r:id="rId15"/>
    <p:sldId id="273" r:id="rId16"/>
    <p:sldId id="279" r:id="rId17"/>
    <p:sldId id="267" r:id="rId18"/>
    <p:sldId id="268" r:id="rId19"/>
    <p:sldId id="272" r:id="rId20"/>
    <p:sldId id="260" r:id="rId21"/>
    <p:sldId id="269" r:id="rId22"/>
    <p:sldId id="281" r:id="rId23"/>
    <p:sldId id="282" r:id="rId24"/>
    <p:sldId id="276" r:id="rId25"/>
    <p:sldId id="277" r:id="rId26"/>
    <p:sldId id="266" r:id="rId27"/>
    <p:sldId id="270" r:id="rId28"/>
  </p:sldIdLst>
  <p:sldSz cx="14630400" cy="8229600"/>
  <p:notesSz cx="9144000" cy="6858000"/>
  <p:defaultTextStyle>
    <a:defPPr>
      <a:defRPr lang="en-US"/>
    </a:defPPr>
    <a:lvl1pPr marL="0" algn="l" defTabSz="913284" rtl="0" eaLnBrk="1" latinLnBrk="0" hangingPunct="1">
      <a:defRPr sz="1800" kern="1200">
        <a:solidFill>
          <a:schemeClr val="tx1"/>
        </a:solidFill>
        <a:latin typeface="+mn-lt"/>
        <a:ea typeface="+mn-ea"/>
        <a:cs typeface="+mn-cs"/>
      </a:defRPr>
    </a:lvl1pPr>
    <a:lvl2pPr marL="456642" algn="l" defTabSz="913284" rtl="0" eaLnBrk="1" latinLnBrk="0" hangingPunct="1">
      <a:defRPr sz="1800" kern="1200">
        <a:solidFill>
          <a:schemeClr val="tx1"/>
        </a:solidFill>
        <a:latin typeface="+mn-lt"/>
        <a:ea typeface="+mn-ea"/>
        <a:cs typeface="+mn-cs"/>
      </a:defRPr>
    </a:lvl2pPr>
    <a:lvl3pPr marL="913284" algn="l" defTabSz="913284" rtl="0" eaLnBrk="1" latinLnBrk="0" hangingPunct="1">
      <a:defRPr sz="1800" kern="1200">
        <a:solidFill>
          <a:schemeClr val="tx1"/>
        </a:solidFill>
        <a:latin typeface="+mn-lt"/>
        <a:ea typeface="+mn-ea"/>
        <a:cs typeface="+mn-cs"/>
      </a:defRPr>
    </a:lvl3pPr>
    <a:lvl4pPr marL="1369924" algn="l" defTabSz="913284" rtl="0" eaLnBrk="1" latinLnBrk="0" hangingPunct="1">
      <a:defRPr sz="1800" kern="1200">
        <a:solidFill>
          <a:schemeClr val="tx1"/>
        </a:solidFill>
        <a:latin typeface="+mn-lt"/>
        <a:ea typeface="+mn-ea"/>
        <a:cs typeface="+mn-cs"/>
      </a:defRPr>
    </a:lvl4pPr>
    <a:lvl5pPr marL="1826531" algn="l" defTabSz="913284" rtl="0" eaLnBrk="1" latinLnBrk="0" hangingPunct="1">
      <a:defRPr sz="1800" kern="1200">
        <a:solidFill>
          <a:schemeClr val="tx1"/>
        </a:solidFill>
        <a:latin typeface="+mn-lt"/>
        <a:ea typeface="+mn-ea"/>
        <a:cs typeface="+mn-cs"/>
      </a:defRPr>
    </a:lvl5pPr>
    <a:lvl6pPr marL="2283170" algn="l" defTabSz="913284" rtl="0" eaLnBrk="1" latinLnBrk="0" hangingPunct="1">
      <a:defRPr sz="1800" kern="1200">
        <a:solidFill>
          <a:schemeClr val="tx1"/>
        </a:solidFill>
        <a:latin typeface="+mn-lt"/>
        <a:ea typeface="+mn-ea"/>
        <a:cs typeface="+mn-cs"/>
      </a:defRPr>
    </a:lvl6pPr>
    <a:lvl7pPr marL="2739806" algn="l" defTabSz="913284" rtl="0" eaLnBrk="1" latinLnBrk="0" hangingPunct="1">
      <a:defRPr sz="1800" kern="1200">
        <a:solidFill>
          <a:schemeClr val="tx1"/>
        </a:solidFill>
        <a:latin typeface="+mn-lt"/>
        <a:ea typeface="+mn-ea"/>
        <a:cs typeface="+mn-cs"/>
      </a:defRPr>
    </a:lvl7pPr>
    <a:lvl8pPr marL="3196432" algn="l" defTabSz="913284" rtl="0" eaLnBrk="1" latinLnBrk="0" hangingPunct="1">
      <a:defRPr sz="1800" kern="1200">
        <a:solidFill>
          <a:schemeClr val="tx1"/>
        </a:solidFill>
        <a:latin typeface="+mn-lt"/>
        <a:ea typeface="+mn-ea"/>
        <a:cs typeface="+mn-cs"/>
      </a:defRPr>
    </a:lvl8pPr>
    <a:lvl9pPr marL="3653066" algn="l" defTabSz="913284" rtl="0" eaLnBrk="1" latinLnBrk="0" hangingPunct="1">
      <a:defRPr sz="1800" kern="1200">
        <a:solidFill>
          <a:schemeClr val="tx1"/>
        </a:solidFill>
        <a:latin typeface="+mn-lt"/>
        <a:ea typeface="+mn-ea"/>
        <a:cs typeface="+mn-cs"/>
      </a:defRPr>
    </a:lvl9pPr>
  </p:defaultTextStyle>
  <p:modifyVerifier cryptProviderType="rsaFull" cryptAlgorithmClass="hash" cryptAlgorithmType="typeAny" cryptAlgorithmSid="4" spinCount="100000" saltData="HVI9yZkQhlsgpj6FVg6bxA==" hashData="5ipRIIpTRm5QuGjJH6xT4bId/gY="/>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780" y="-8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E3F7D160-F3FC-4E85-94CE-B71944A84BE5}" type="datetimeFigureOut">
              <a:rPr lang="en-US" smtClean="0"/>
              <a:t>8/29/2020</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202DD5DD-C665-4045-8BF0-EA22357E4E17}" type="slidenum">
              <a:rPr lang="en-US" smtClean="0"/>
              <a:t>‹#›</a:t>
            </a:fld>
            <a:endParaRPr lang="en-US"/>
          </a:p>
        </p:txBody>
      </p:sp>
    </p:spTree>
    <p:extLst>
      <p:ext uri="{BB962C8B-B14F-4D97-AF65-F5344CB8AC3E}">
        <p14:creationId xmlns:p14="http://schemas.microsoft.com/office/powerpoint/2010/main" val="1390612677"/>
      </p:ext>
    </p:extLst>
  </p:cSld>
  <p:clrMap bg1="lt1" tx1="dk1" bg2="lt2" tx2="dk2" accent1="accent1" accent2="accent2" accent3="accent3" accent4="accent4" accent5="accent5" accent6="accent6" hlink="hlink" folHlink="folHlink"/>
  <p:notesStyle>
    <a:lvl1pPr marL="0" algn="l" defTabSz="913284" rtl="0" eaLnBrk="1" latinLnBrk="0" hangingPunct="1">
      <a:defRPr sz="1300" kern="1200">
        <a:solidFill>
          <a:schemeClr val="tx1"/>
        </a:solidFill>
        <a:latin typeface="+mn-lt"/>
        <a:ea typeface="+mn-ea"/>
        <a:cs typeface="+mn-cs"/>
      </a:defRPr>
    </a:lvl1pPr>
    <a:lvl2pPr marL="456642" algn="l" defTabSz="913284" rtl="0" eaLnBrk="1" latinLnBrk="0" hangingPunct="1">
      <a:defRPr sz="1300" kern="1200">
        <a:solidFill>
          <a:schemeClr val="tx1"/>
        </a:solidFill>
        <a:latin typeface="+mn-lt"/>
        <a:ea typeface="+mn-ea"/>
        <a:cs typeface="+mn-cs"/>
      </a:defRPr>
    </a:lvl2pPr>
    <a:lvl3pPr marL="913284" algn="l" defTabSz="913284" rtl="0" eaLnBrk="1" latinLnBrk="0" hangingPunct="1">
      <a:defRPr sz="1300" kern="1200">
        <a:solidFill>
          <a:schemeClr val="tx1"/>
        </a:solidFill>
        <a:latin typeface="+mn-lt"/>
        <a:ea typeface="+mn-ea"/>
        <a:cs typeface="+mn-cs"/>
      </a:defRPr>
    </a:lvl3pPr>
    <a:lvl4pPr marL="1369924" algn="l" defTabSz="913284" rtl="0" eaLnBrk="1" latinLnBrk="0" hangingPunct="1">
      <a:defRPr sz="1300" kern="1200">
        <a:solidFill>
          <a:schemeClr val="tx1"/>
        </a:solidFill>
        <a:latin typeface="+mn-lt"/>
        <a:ea typeface="+mn-ea"/>
        <a:cs typeface="+mn-cs"/>
      </a:defRPr>
    </a:lvl4pPr>
    <a:lvl5pPr marL="1826531" algn="l" defTabSz="913284" rtl="0" eaLnBrk="1" latinLnBrk="0" hangingPunct="1">
      <a:defRPr sz="1300" kern="1200">
        <a:solidFill>
          <a:schemeClr val="tx1"/>
        </a:solidFill>
        <a:latin typeface="+mn-lt"/>
        <a:ea typeface="+mn-ea"/>
        <a:cs typeface="+mn-cs"/>
      </a:defRPr>
    </a:lvl5pPr>
    <a:lvl6pPr marL="2283170" algn="l" defTabSz="913284" rtl="0" eaLnBrk="1" latinLnBrk="0" hangingPunct="1">
      <a:defRPr sz="1300" kern="1200">
        <a:solidFill>
          <a:schemeClr val="tx1"/>
        </a:solidFill>
        <a:latin typeface="+mn-lt"/>
        <a:ea typeface="+mn-ea"/>
        <a:cs typeface="+mn-cs"/>
      </a:defRPr>
    </a:lvl6pPr>
    <a:lvl7pPr marL="2739806" algn="l" defTabSz="913284" rtl="0" eaLnBrk="1" latinLnBrk="0" hangingPunct="1">
      <a:defRPr sz="1300" kern="1200">
        <a:solidFill>
          <a:schemeClr val="tx1"/>
        </a:solidFill>
        <a:latin typeface="+mn-lt"/>
        <a:ea typeface="+mn-ea"/>
        <a:cs typeface="+mn-cs"/>
      </a:defRPr>
    </a:lvl7pPr>
    <a:lvl8pPr marL="3196432" algn="l" defTabSz="913284" rtl="0" eaLnBrk="1" latinLnBrk="0" hangingPunct="1">
      <a:defRPr sz="1300" kern="1200">
        <a:solidFill>
          <a:schemeClr val="tx1"/>
        </a:solidFill>
        <a:latin typeface="+mn-lt"/>
        <a:ea typeface="+mn-ea"/>
        <a:cs typeface="+mn-cs"/>
      </a:defRPr>
    </a:lvl8pPr>
    <a:lvl9pPr marL="3653066" algn="l" defTabSz="913284"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2DD5DD-C665-4045-8BF0-EA22357E4E17}" type="slidenum">
              <a:rPr lang="en-US" smtClean="0"/>
              <a:t>13</a:t>
            </a:fld>
            <a:endParaRPr lang="en-US"/>
          </a:p>
        </p:txBody>
      </p:sp>
    </p:spTree>
    <p:extLst>
      <p:ext uri="{BB962C8B-B14F-4D97-AF65-F5344CB8AC3E}">
        <p14:creationId xmlns:p14="http://schemas.microsoft.com/office/powerpoint/2010/main" val="3052995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5"/>
        <p:cNvGrpSpPr/>
        <p:nvPr/>
      </p:nvGrpSpPr>
      <p:grpSpPr>
        <a:xfrm>
          <a:off x="0" y="0"/>
          <a:ext cx="0" cy="0"/>
          <a:chOff x="0" y="0"/>
          <a:chExt cx="0" cy="0"/>
        </a:xfrm>
      </p:grpSpPr>
      <p:sp>
        <p:nvSpPr>
          <p:cNvPr id="336" name="Google Shape;336;p7"/>
          <p:cNvSpPr/>
          <p:nvPr/>
        </p:nvSpPr>
        <p:spPr>
          <a:xfrm>
            <a:off x="-38" y="2"/>
            <a:ext cx="14630400" cy="1741920"/>
          </a:xfrm>
          <a:prstGeom prst="rect">
            <a:avLst/>
          </a:prstGeom>
          <a:solidFill>
            <a:srgbClr val="00041C">
              <a:alpha val="18460"/>
            </a:srgbClr>
          </a:solidFill>
          <a:ln>
            <a:noFill/>
          </a:ln>
        </p:spPr>
        <p:txBody>
          <a:bodyPr spcFirstLastPara="1" wrap="square" lIns="121750" tIns="121750" rIns="121750" bIns="121750" anchor="ctr" anchorCtr="0">
            <a:noAutofit/>
          </a:bodyPr>
          <a:lstStyle/>
          <a:p>
            <a:endParaRPr>
              <a:solidFill>
                <a:srgbClr val="000000"/>
              </a:solidFill>
            </a:endParaRPr>
          </a:p>
        </p:txBody>
      </p:sp>
      <p:grpSp>
        <p:nvGrpSpPr>
          <p:cNvPr id="337" name="Google Shape;337;p7"/>
          <p:cNvGrpSpPr/>
          <p:nvPr/>
        </p:nvGrpSpPr>
        <p:grpSpPr>
          <a:xfrm>
            <a:off x="45686" y="6160923"/>
            <a:ext cx="14550478" cy="2068966"/>
            <a:chOff x="28544" y="3514688"/>
            <a:chExt cx="9094048" cy="1628800"/>
          </a:xfrm>
        </p:grpSpPr>
        <p:sp>
          <p:nvSpPr>
            <p:cNvPr id="338" name="Google Shape;338;p7"/>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39" name="Google Shape;339;p7"/>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40" name="Google Shape;340;p7"/>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41" name="Google Shape;341;p7"/>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42" name="Google Shape;342;p7"/>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43" name="Google Shape;343;p7"/>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44" name="Google Shape;344;p7"/>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45" name="Google Shape;345;p7"/>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46" name="Google Shape;346;p7"/>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47" name="Google Shape;347;p7"/>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48" name="Google Shape;348;p7"/>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49" name="Google Shape;349;p7"/>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50" name="Google Shape;350;p7"/>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51" name="Google Shape;351;p7"/>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52" name="Google Shape;352;p7"/>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53" name="Google Shape;353;p7"/>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54" name="Google Shape;354;p7"/>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55" name="Google Shape;355;p7"/>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56" name="Google Shape;356;p7"/>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57" name="Google Shape;357;p7"/>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58" name="Google Shape;358;p7"/>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59" name="Google Shape;359;p7"/>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60" name="Google Shape;360;p7"/>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61" name="Google Shape;361;p7"/>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62" name="Google Shape;362;p7"/>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63" name="Google Shape;363;p7"/>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64" name="Google Shape;364;p7"/>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65" name="Google Shape;365;p7"/>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66" name="Google Shape;366;p7"/>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67" name="Google Shape;367;p7"/>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68" name="Google Shape;368;p7"/>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69" name="Google Shape;369;p7"/>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70" name="Google Shape;370;p7"/>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grpSp>
      <p:grpSp>
        <p:nvGrpSpPr>
          <p:cNvPr id="371" name="Google Shape;371;p7"/>
          <p:cNvGrpSpPr/>
          <p:nvPr/>
        </p:nvGrpSpPr>
        <p:grpSpPr>
          <a:xfrm>
            <a:off x="45686" y="6977619"/>
            <a:ext cx="14550478" cy="1252274"/>
            <a:chOff x="28544" y="4157632"/>
            <a:chExt cx="9094048" cy="985856"/>
          </a:xfrm>
        </p:grpSpPr>
        <p:sp>
          <p:nvSpPr>
            <p:cNvPr id="372" name="Google Shape;372;p7"/>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73" name="Google Shape;373;p7"/>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74" name="Google Shape;374;p7"/>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75" name="Google Shape;375;p7"/>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76" name="Google Shape;376;p7"/>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77" name="Google Shape;377;p7"/>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78" name="Google Shape;378;p7"/>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79" name="Google Shape;379;p7"/>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80" name="Google Shape;380;p7"/>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81" name="Google Shape;381;p7"/>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82" name="Google Shape;382;p7"/>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83" name="Google Shape;383;p7"/>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84" name="Google Shape;384;p7"/>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85" name="Google Shape;385;p7"/>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86" name="Google Shape;386;p7"/>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87" name="Google Shape;387;p7"/>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88" name="Google Shape;388;p7"/>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89" name="Google Shape;389;p7"/>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90" name="Google Shape;390;p7"/>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91" name="Google Shape;391;p7"/>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92" name="Google Shape;392;p7"/>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93" name="Google Shape;393;p7"/>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94" name="Google Shape;394;p7"/>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95" name="Google Shape;395;p7"/>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96" name="Google Shape;396;p7"/>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97" name="Google Shape;397;p7"/>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98" name="Google Shape;398;p7"/>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399" name="Google Shape;399;p7"/>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00" name="Google Shape;400;p7"/>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01" name="Google Shape;401;p7"/>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02" name="Google Shape;402;p7"/>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03" name="Google Shape;403;p7"/>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04" name="Google Shape;404;p7"/>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05" name="Google Shape;405;p7"/>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06" name="Google Shape;406;p7"/>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07" name="Google Shape;407;p7"/>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08" name="Google Shape;408;p7"/>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09" name="Google Shape;409;p7"/>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10" name="Google Shape;410;p7"/>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11" name="Google Shape;411;p7"/>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12" name="Google Shape;412;p7"/>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13" name="Google Shape;413;p7"/>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14" name="Google Shape;414;p7"/>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15" name="Google Shape;415;p7"/>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16" name="Google Shape;416;p7"/>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17" name="Google Shape;417;p7"/>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18" name="Google Shape;418;p7"/>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19" name="Google Shape;419;p7"/>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20" name="Google Shape;420;p7"/>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21" name="Google Shape;421;p7"/>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22" name="Google Shape;422;p7"/>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23" name="Google Shape;423;p7"/>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24" name="Google Shape;424;p7"/>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25" name="Google Shape;425;p7"/>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26" name="Google Shape;426;p7"/>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27" name="Google Shape;427;p7"/>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28" name="Google Shape;428;p7"/>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29" name="Google Shape;429;p7"/>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30" name="Google Shape;430;p7"/>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31" name="Google Shape;431;p7"/>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32" name="Google Shape;432;p7"/>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33" name="Google Shape;433;p7"/>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34" name="Google Shape;434;p7"/>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35" name="Google Shape;435;p7"/>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36" name="Google Shape;436;p7"/>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sp>
          <p:nvSpPr>
            <p:cNvPr id="437" name="Google Shape;437;p7"/>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endParaRPr>
                <a:solidFill>
                  <a:srgbClr val="000000"/>
                </a:solidFill>
              </a:endParaRPr>
            </a:p>
          </p:txBody>
        </p:sp>
      </p:grpSp>
      <p:sp>
        <p:nvSpPr>
          <p:cNvPr id="438" name="Google Shape;438;p7"/>
          <p:cNvSpPr/>
          <p:nvPr/>
        </p:nvSpPr>
        <p:spPr>
          <a:xfrm>
            <a:off x="0" y="5726416"/>
            <a:ext cx="14630400" cy="2068890"/>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121750" tIns="121750" rIns="121750" bIns="121750" anchor="ctr" anchorCtr="0">
            <a:noAutofit/>
          </a:bodyPr>
          <a:lstStyle/>
          <a:p>
            <a:endParaRPr>
              <a:solidFill>
                <a:srgbClr val="000000"/>
              </a:solidFill>
            </a:endParaRPr>
          </a:p>
        </p:txBody>
      </p:sp>
      <p:sp>
        <p:nvSpPr>
          <p:cNvPr id="439" name="Google Shape;439;p7"/>
          <p:cNvSpPr txBox="1">
            <a:spLocks noGrp="1"/>
          </p:cNvSpPr>
          <p:nvPr>
            <p:ph type="title"/>
          </p:nvPr>
        </p:nvSpPr>
        <p:spPr>
          <a:xfrm>
            <a:off x="1183482" y="642000"/>
            <a:ext cx="12297600" cy="1371840"/>
          </a:xfrm>
          <a:prstGeom prst="rect">
            <a:avLst/>
          </a:prstGeom>
        </p:spPr>
        <p:txBody>
          <a:bodyPr spcFirstLastPara="1" wrap="square" lIns="121750" tIns="121750" rIns="121750" bIns="121750"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mtClean="0"/>
              <a:t>Click to edit Master title style</a:t>
            </a:r>
            <a:endParaRPr/>
          </a:p>
        </p:txBody>
      </p:sp>
      <p:sp>
        <p:nvSpPr>
          <p:cNvPr id="440" name="Google Shape;440;p7"/>
          <p:cNvSpPr txBox="1">
            <a:spLocks noGrp="1"/>
          </p:cNvSpPr>
          <p:nvPr>
            <p:ph type="body" idx="1"/>
          </p:nvPr>
        </p:nvSpPr>
        <p:spPr>
          <a:xfrm>
            <a:off x="1183480" y="1948814"/>
            <a:ext cx="5969280" cy="4566240"/>
          </a:xfrm>
          <a:prstGeom prst="rect">
            <a:avLst/>
          </a:prstGeom>
        </p:spPr>
        <p:txBody>
          <a:bodyPr spcFirstLastPara="1" wrap="square" lIns="121750" tIns="121750" rIns="121750" bIns="121750" anchor="t" anchorCtr="0">
            <a:noAutofit/>
          </a:bodyPr>
          <a:lstStyle>
            <a:lvl1pPr marL="608842" lvl="0" indent="-473560">
              <a:spcBef>
                <a:spcPts val="800"/>
              </a:spcBef>
              <a:spcAft>
                <a:spcPts val="0"/>
              </a:spcAft>
              <a:buSzPts val="2000"/>
              <a:buChar char="▫"/>
              <a:defRPr sz="2600"/>
            </a:lvl1pPr>
            <a:lvl2pPr marL="1217681" lvl="1" indent="-473560">
              <a:spcBef>
                <a:spcPts val="0"/>
              </a:spcBef>
              <a:spcAft>
                <a:spcPts val="0"/>
              </a:spcAft>
              <a:buSzPts val="2000"/>
              <a:buChar char="-"/>
              <a:defRPr sz="2600"/>
            </a:lvl2pPr>
            <a:lvl3pPr marL="1826485" lvl="2" indent="-473560">
              <a:spcBef>
                <a:spcPts val="0"/>
              </a:spcBef>
              <a:spcAft>
                <a:spcPts val="0"/>
              </a:spcAft>
              <a:buSzPts val="2000"/>
              <a:buChar char="-"/>
              <a:defRPr sz="2600"/>
            </a:lvl3pPr>
            <a:lvl4pPr marL="2435316" lvl="3" indent="-473560">
              <a:spcBef>
                <a:spcPts val="0"/>
              </a:spcBef>
              <a:spcAft>
                <a:spcPts val="0"/>
              </a:spcAft>
              <a:buSzPts val="2000"/>
              <a:buChar char="-"/>
              <a:defRPr sz="2600"/>
            </a:lvl4pPr>
            <a:lvl5pPr marL="3044147" lvl="4" indent="-473560">
              <a:spcBef>
                <a:spcPts val="0"/>
              </a:spcBef>
              <a:spcAft>
                <a:spcPts val="0"/>
              </a:spcAft>
              <a:buSzPts val="2000"/>
              <a:buChar char="-"/>
              <a:defRPr sz="2600"/>
            </a:lvl5pPr>
            <a:lvl6pPr marL="3652976" lvl="5" indent="-473560">
              <a:spcBef>
                <a:spcPts val="0"/>
              </a:spcBef>
              <a:spcAft>
                <a:spcPts val="0"/>
              </a:spcAft>
              <a:buSzPts val="2000"/>
              <a:buChar char="-"/>
              <a:defRPr sz="2600"/>
            </a:lvl6pPr>
            <a:lvl7pPr marL="4261804" lvl="6" indent="-473560">
              <a:spcBef>
                <a:spcPts val="0"/>
              </a:spcBef>
              <a:spcAft>
                <a:spcPts val="0"/>
              </a:spcAft>
              <a:buSzPts val="2000"/>
              <a:buChar char="●"/>
              <a:defRPr sz="2600"/>
            </a:lvl7pPr>
            <a:lvl8pPr marL="4870633" lvl="7" indent="-473560">
              <a:spcBef>
                <a:spcPts val="0"/>
              </a:spcBef>
              <a:spcAft>
                <a:spcPts val="0"/>
              </a:spcAft>
              <a:buSzPts val="2000"/>
              <a:buChar char="○"/>
              <a:defRPr sz="2600"/>
            </a:lvl8pPr>
            <a:lvl9pPr marL="5479468" lvl="8" indent="-473560">
              <a:spcBef>
                <a:spcPts val="0"/>
              </a:spcBef>
              <a:spcAft>
                <a:spcPts val="0"/>
              </a:spcAft>
              <a:buSzPts val="2000"/>
              <a:buChar char="■"/>
              <a:defRPr sz="2600"/>
            </a:lvl9pPr>
          </a:lstStyle>
          <a:p>
            <a:pPr lvl="0"/>
            <a:r>
              <a:rPr lang="en-US" smtClean="0"/>
              <a:t>Click to edit Master text styles</a:t>
            </a:r>
          </a:p>
        </p:txBody>
      </p:sp>
      <p:sp>
        <p:nvSpPr>
          <p:cNvPr id="441" name="Google Shape;441;p7"/>
          <p:cNvSpPr txBox="1">
            <a:spLocks noGrp="1"/>
          </p:cNvSpPr>
          <p:nvPr>
            <p:ph type="body" idx="2"/>
          </p:nvPr>
        </p:nvSpPr>
        <p:spPr>
          <a:xfrm>
            <a:off x="7511998" y="1948814"/>
            <a:ext cx="5969280" cy="4566240"/>
          </a:xfrm>
          <a:prstGeom prst="rect">
            <a:avLst/>
          </a:prstGeom>
        </p:spPr>
        <p:txBody>
          <a:bodyPr spcFirstLastPara="1" wrap="square" lIns="121750" tIns="121750" rIns="121750" bIns="121750" anchor="t" anchorCtr="0">
            <a:noAutofit/>
          </a:bodyPr>
          <a:lstStyle>
            <a:lvl1pPr marL="608842" lvl="0" indent="-473560">
              <a:spcBef>
                <a:spcPts val="800"/>
              </a:spcBef>
              <a:spcAft>
                <a:spcPts val="0"/>
              </a:spcAft>
              <a:buSzPts val="2000"/>
              <a:buChar char="▫"/>
              <a:defRPr sz="2600"/>
            </a:lvl1pPr>
            <a:lvl2pPr marL="1217681" lvl="1" indent="-473560">
              <a:spcBef>
                <a:spcPts val="0"/>
              </a:spcBef>
              <a:spcAft>
                <a:spcPts val="0"/>
              </a:spcAft>
              <a:buSzPts val="2000"/>
              <a:buChar char="-"/>
              <a:defRPr sz="2600"/>
            </a:lvl2pPr>
            <a:lvl3pPr marL="1826485" lvl="2" indent="-473560">
              <a:spcBef>
                <a:spcPts val="0"/>
              </a:spcBef>
              <a:spcAft>
                <a:spcPts val="0"/>
              </a:spcAft>
              <a:buSzPts val="2000"/>
              <a:buChar char="-"/>
              <a:defRPr sz="2600"/>
            </a:lvl3pPr>
            <a:lvl4pPr marL="2435316" lvl="3" indent="-473560">
              <a:spcBef>
                <a:spcPts val="0"/>
              </a:spcBef>
              <a:spcAft>
                <a:spcPts val="0"/>
              </a:spcAft>
              <a:buSzPts val="2000"/>
              <a:buChar char="-"/>
              <a:defRPr sz="2600"/>
            </a:lvl4pPr>
            <a:lvl5pPr marL="3044147" lvl="4" indent="-473560">
              <a:spcBef>
                <a:spcPts val="0"/>
              </a:spcBef>
              <a:spcAft>
                <a:spcPts val="0"/>
              </a:spcAft>
              <a:buSzPts val="2000"/>
              <a:buChar char="-"/>
              <a:defRPr sz="2600"/>
            </a:lvl5pPr>
            <a:lvl6pPr marL="3652976" lvl="5" indent="-473560">
              <a:spcBef>
                <a:spcPts val="0"/>
              </a:spcBef>
              <a:spcAft>
                <a:spcPts val="0"/>
              </a:spcAft>
              <a:buSzPts val="2000"/>
              <a:buChar char="-"/>
              <a:defRPr sz="2600"/>
            </a:lvl6pPr>
            <a:lvl7pPr marL="4261804" lvl="6" indent="-473560">
              <a:spcBef>
                <a:spcPts val="0"/>
              </a:spcBef>
              <a:spcAft>
                <a:spcPts val="0"/>
              </a:spcAft>
              <a:buSzPts val="2000"/>
              <a:buChar char="●"/>
              <a:defRPr sz="2600"/>
            </a:lvl7pPr>
            <a:lvl8pPr marL="4870633" lvl="7" indent="-473560">
              <a:spcBef>
                <a:spcPts val="0"/>
              </a:spcBef>
              <a:spcAft>
                <a:spcPts val="0"/>
              </a:spcAft>
              <a:buSzPts val="2000"/>
              <a:buChar char="○"/>
              <a:defRPr sz="2600"/>
            </a:lvl8pPr>
            <a:lvl9pPr marL="5479468" lvl="8" indent="-473560">
              <a:spcBef>
                <a:spcPts val="0"/>
              </a:spcBef>
              <a:spcAft>
                <a:spcPts val="0"/>
              </a:spcAft>
              <a:buSzPts val="2000"/>
              <a:buChar char="■"/>
              <a:defRPr sz="2600"/>
            </a:lvl9pPr>
          </a:lstStyle>
          <a:p>
            <a:pPr lvl="0"/>
            <a:r>
              <a:rPr lang="en-US" smtClean="0"/>
              <a:t>Click to edit Master text styles</a:t>
            </a:r>
          </a:p>
        </p:txBody>
      </p:sp>
      <p:sp>
        <p:nvSpPr>
          <p:cNvPr id="442" name="Google Shape;442;p7"/>
          <p:cNvSpPr txBox="1">
            <a:spLocks noGrp="1"/>
          </p:cNvSpPr>
          <p:nvPr>
            <p:ph type="sldNum" idx="12"/>
          </p:nvPr>
        </p:nvSpPr>
        <p:spPr>
          <a:xfrm>
            <a:off x="13738522" y="-19000"/>
            <a:ext cx="891840" cy="876480"/>
          </a:xfrm>
          <a:prstGeom prst="rect">
            <a:avLst/>
          </a:prstGeom>
        </p:spPr>
        <p:txBody>
          <a:bodyPr spcFirstLastPara="1" wrap="square" lIns="121750" tIns="121750" rIns="121750" bIns="1217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DA02797-5AD3-43C7-A43E-A3091D0879AC}" type="slidenum">
              <a:rPr lang="en-US" smtClean="0"/>
              <a:pPr/>
              <a:t>‹#›</a:t>
            </a:fld>
            <a:endParaRPr lang="en-US"/>
          </a:p>
        </p:txBody>
      </p:sp>
    </p:spTree>
    <p:extLst>
      <p:ext uri="{BB962C8B-B14F-4D97-AF65-F5344CB8AC3E}">
        <p14:creationId xmlns:p14="http://schemas.microsoft.com/office/powerpoint/2010/main" val="210700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0A0333-D324-46F3-A3CD-F22FD943DDCE}"/>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 xmlns:a16="http://schemas.microsoft.com/office/drawing/2014/main" id="{26F2C047-5EC0-4ED4-97D9-CBE0C27D8644}"/>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7958" indent="0">
              <a:buNone/>
              <a:defRPr sz="2400">
                <a:solidFill>
                  <a:schemeClr val="tx1">
                    <a:tint val="75000"/>
                  </a:schemeClr>
                </a:solidFill>
              </a:defRPr>
            </a:lvl2pPr>
            <a:lvl3pPr marL="1095916" indent="0">
              <a:buNone/>
              <a:defRPr sz="2200">
                <a:solidFill>
                  <a:schemeClr val="tx1">
                    <a:tint val="75000"/>
                  </a:schemeClr>
                </a:solidFill>
              </a:defRPr>
            </a:lvl3pPr>
            <a:lvl4pPr marL="1643874" indent="0">
              <a:buNone/>
              <a:defRPr sz="1900">
                <a:solidFill>
                  <a:schemeClr val="tx1">
                    <a:tint val="75000"/>
                  </a:schemeClr>
                </a:solidFill>
              </a:defRPr>
            </a:lvl4pPr>
            <a:lvl5pPr marL="2191844" indent="0">
              <a:buNone/>
              <a:defRPr sz="1900">
                <a:solidFill>
                  <a:schemeClr val="tx1">
                    <a:tint val="75000"/>
                  </a:schemeClr>
                </a:solidFill>
              </a:defRPr>
            </a:lvl5pPr>
            <a:lvl6pPr marL="2739806" indent="0">
              <a:buNone/>
              <a:defRPr sz="1900">
                <a:solidFill>
                  <a:schemeClr val="tx1">
                    <a:tint val="75000"/>
                  </a:schemeClr>
                </a:solidFill>
              </a:defRPr>
            </a:lvl6pPr>
            <a:lvl7pPr marL="3287748" indent="0">
              <a:buNone/>
              <a:defRPr sz="1900">
                <a:solidFill>
                  <a:schemeClr val="tx1">
                    <a:tint val="75000"/>
                  </a:schemeClr>
                </a:solidFill>
              </a:defRPr>
            </a:lvl7pPr>
            <a:lvl8pPr marL="3835718" indent="0">
              <a:buNone/>
              <a:defRPr sz="1900">
                <a:solidFill>
                  <a:schemeClr val="tx1">
                    <a:tint val="75000"/>
                  </a:schemeClr>
                </a:solidFill>
              </a:defRPr>
            </a:lvl8pPr>
            <a:lvl9pPr marL="4383682" indent="0">
              <a:buNone/>
              <a:defRPr sz="1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B85EE0D3-778B-4A76-96DA-3B4B085A4D98}"/>
              </a:ext>
            </a:extLst>
          </p:cNvPr>
          <p:cNvSpPr>
            <a:spLocks noGrp="1"/>
          </p:cNvSpPr>
          <p:nvPr>
            <p:ph type="dt" sz="half" idx="10"/>
          </p:nvPr>
        </p:nvSpPr>
        <p:spPr/>
        <p:txBody>
          <a:bodyPr/>
          <a:lstStyle/>
          <a:p>
            <a:fld id="{560EC275-912B-4826-9C8B-62BE64670130}"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72A3F48F-71C7-4EA8-8294-1926AED1C9E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71CC657F-DB12-4A8C-BA51-1A6A94450A0D}"/>
              </a:ext>
            </a:extLst>
          </p:cNvPr>
          <p:cNvSpPr>
            <a:spLocks noGrp="1"/>
          </p:cNvSpPr>
          <p:nvPr>
            <p:ph type="sldNum" sz="quarter" idx="12"/>
          </p:nvPr>
        </p:nvSpPr>
        <p:spPr/>
        <p:txBody>
          <a:bodyPr/>
          <a:lstStyle/>
          <a:p>
            <a:fld id="{44B83CF6-6352-49E6-976D-B4D6F27E69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8614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5AFFC6-BBB6-44B4-A671-7560B94C6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D6449C5-6772-4C47-8175-FF80E587781D}"/>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0F2803C7-7B01-49A6-B7B6-6FC65E70F3FB}"/>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EB4760CC-03A3-4828-AD6E-FD7EBDAE48FD}"/>
              </a:ext>
            </a:extLst>
          </p:cNvPr>
          <p:cNvSpPr>
            <a:spLocks noGrp="1"/>
          </p:cNvSpPr>
          <p:nvPr>
            <p:ph type="dt" sz="half" idx="10"/>
          </p:nvPr>
        </p:nvSpPr>
        <p:spPr/>
        <p:txBody>
          <a:bodyPr/>
          <a:lstStyle/>
          <a:p>
            <a:fld id="{560EC275-912B-4826-9C8B-62BE64670130}"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45D8BFA5-351B-4B98-A7A3-B0F9B5CE66F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D52958BE-18B3-4263-8B5D-961BF2722345}"/>
              </a:ext>
            </a:extLst>
          </p:cNvPr>
          <p:cNvSpPr>
            <a:spLocks noGrp="1"/>
          </p:cNvSpPr>
          <p:nvPr>
            <p:ph type="sldNum" sz="quarter" idx="12"/>
          </p:nvPr>
        </p:nvSpPr>
        <p:spPr/>
        <p:txBody>
          <a:bodyPr/>
          <a:lstStyle/>
          <a:p>
            <a:fld id="{44B83CF6-6352-49E6-976D-B4D6F27E69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288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8E569C-77CF-4C0B-A05F-70EF26429C08}"/>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23B4596-D8ED-4C36-8480-602F87459149}"/>
              </a:ext>
            </a:extLst>
          </p:cNvPr>
          <p:cNvSpPr>
            <a:spLocks noGrp="1"/>
          </p:cNvSpPr>
          <p:nvPr>
            <p:ph type="body" idx="1"/>
          </p:nvPr>
        </p:nvSpPr>
        <p:spPr>
          <a:xfrm>
            <a:off x="1007746" y="2017396"/>
            <a:ext cx="6189344" cy="988694"/>
          </a:xfrm>
        </p:spPr>
        <p:txBody>
          <a:bodyPr anchor="b"/>
          <a:lstStyle>
            <a:lvl1pPr marL="0" indent="0">
              <a:buNone/>
              <a:defRPr sz="2900" b="1"/>
            </a:lvl1pPr>
            <a:lvl2pPr marL="547958" indent="0">
              <a:buNone/>
              <a:defRPr sz="2400" b="1"/>
            </a:lvl2pPr>
            <a:lvl3pPr marL="1095916" indent="0">
              <a:buNone/>
              <a:defRPr sz="2200" b="1"/>
            </a:lvl3pPr>
            <a:lvl4pPr marL="1643874" indent="0">
              <a:buNone/>
              <a:defRPr sz="1900" b="1"/>
            </a:lvl4pPr>
            <a:lvl5pPr marL="2191844" indent="0">
              <a:buNone/>
              <a:defRPr sz="1900" b="1"/>
            </a:lvl5pPr>
            <a:lvl6pPr marL="2739806" indent="0">
              <a:buNone/>
              <a:defRPr sz="1900" b="1"/>
            </a:lvl6pPr>
            <a:lvl7pPr marL="3287748" indent="0">
              <a:buNone/>
              <a:defRPr sz="1900" b="1"/>
            </a:lvl7pPr>
            <a:lvl8pPr marL="3835718" indent="0">
              <a:buNone/>
              <a:defRPr sz="1900" b="1"/>
            </a:lvl8pPr>
            <a:lvl9pPr marL="4383682" indent="0">
              <a:buNone/>
              <a:defRPr sz="1900" b="1"/>
            </a:lvl9pPr>
          </a:lstStyle>
          <a:p>
            <a:pPr lvl="0"/>
            <a:r>
              <a:rPr lang="en-US"/>
              <a:t>Edit Master text styles</a:t>
            </a:r>
          </a:p>
        </p:txBody>
      </p:sp>
      <p:sp>
        <p:nvSpPr>
          <p:cNvPr id="4" name="Content Placeholder 3">
            <a:extLst>
              <a:ext uri="{FF2B5EF4-FFF2-40B4-BE49-F238E27FC236}">
                <a16:creationId xmlns="" xmlns:a16="http://schemas.microsoft.com/office/drawing/2014/main" id="{0238E130-C08A-460B-B028-A4BF6A99A67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983DE5D5-5908-444C-BBB8-460130C4E411}"/>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7958" indent="0">
              <a:buNone/>
              <a:defRPr sz="2400" b="1"/>
            </a:lvl2pPr>
            <a:lvl3pPr marL="1095916" indent="0">
              <a:buNone/>
              <a:defRPr sz="2200" b="1"/>
            </a:lvl3pPr>
            <a:lvl4pPr marL="1643874" indent="0">
              <a:buNone/>
              <a:defRPr sz="1900" b="1"/>
            </a:lvl4pPr>
            <a:lvl5pPr marL="2191844" indent="0">
              <a:buNone/>
              <a:defRPr sz="1900" b="1"/>
            </a:lvl5pPr>
            <a:lvl6pPr marL="2739806" indent="0">
              <a:buNone/>
              <a:defRPr sz="1900" b="1"/>
            </a:lvl6pPr>
            <a:lvl7pPr marL="3287748" indent="0">
              <a:buNone/>
              <a:defRPr sz="1900" b="1"/>
            </a:lvl7pPr>
            <a:lvl8pPr marL="3835718" indent="0">
              <a:buNone/>
              <a:defRPr sz="1900" b="1"/>
            </a:lvl8pPr>
            <a:lvl9pPr marL="4383682" indent="0">
              <a:buNone/>
              <a:defRPr sz="1900" b="1"/>
            </a:lvl9pPr>
          </a:lstStyle>
          <a:p>
            <a:pPr lvl="0"/>
            <a:r>
              <a:rPr lang="en-US"/>
              <a:t>Edit Master text styles</a:t>
            </a:r>
          </a:p>
        </p:txBody>
      </p:sp>
      <p:sp>
        <p:nvSpPr>
          <p:cNvPr id="6" name="Content Placeholder 5">
            <a:extLst>
              <a:ext uri="{FF2B5EF4-FFF2-40B4-BE49-F238E27FC236}">
                <a16:creationId xmlns="" xmlns:a16="http://schemas.microsoft.com/office/drawing/2014/main" id="{B6542231-9892-4776-B254-44EE50FDD7AA}"/>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AC8C99C-5E18-427A-9BA2-1F67107FD13F}"/>
              </a:ext>
            </a:extLst>
          </p:cNvPr>
          <p:cNvSpPr>
            <a:spLocks noGrp="1"/>
          </p:cNvSpPr>
          <p:nvPr>
            <p:ph type="dt" sz="half" idx="10"/>
          </p:nvPr>
        </p:nvSpPr>
        <p:spPr/>
        <p:txBody>
          <a:bodyPr/>
          <a:lstStyle/>
          <a:p>
            <a:fld id="{560EC275-912B-4826-9C8B-62BE64670130}" type="datetimeFigureOut">
              <a:rPr lang="en-US" smtClean="0">
                <a:solidFill>
                  <a:prstClr val="black">
                    <a:tint val="75000"/>
                  </a:prstClr>
                </a:solidFill>
              </a:rPr>
              <a:pPr/>
              <a:t>8/29/2020</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CA869569-E693-4946-90C2-4A64718EB12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28CF6D41-8DC7-44FF-BD0E-CAEFC6A82AB7}"/>
              </a:ext>
            </a:extLst>
          </p:cNvPr>
          <p:cNvSpPr>
            <a:spLocks noGrp="1"/>
          </p:cNvSpPr>
          <p:nvPr>
            <p:ph type="sldNum" sz="quarter" idx="12"/>
          </p:nvPr>
        </p:nvSpPr>
        <p:spPr/>
        <p:txBody>
          <a:bodyPr/>
          <a:lstStyle/>
          <a:p>
            <a:fld id="{44B83CF6-6352-49E6-976D-B4D6F27E69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9278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F79974-374C-40CB-92C5-205A4464D3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75EFFD7C-72D7-4530-80A4-86F0F6BDF8A3}"/>
              </a:ext>
            </a:extLst>
          </p:cNvPr>
          <p:cNvSpPr>
            <a:spLocks noGrp="1"/>
          </p:cNvSpPr>
          <p:nvPr>
            <p:ph type="dt" sz="half" idx="10"/>
          </p:nvPr>
        </p:nvSpPr>
        <p:spPr/>
        <p:txBody>
          <a:bodyPr/>
          <a:lstStyle/>
          <a:p>
            <a:fld id="{560EC275-912B-4826-9C8B-62BE64670130}" type="datetimeFigureOut">
              <a:rPr lang="en-US" smtClean="0">
                <a:solidFill>
                  <a:prstClr val="black">
                    <a:tint val="75000"/>
                  </a:prstClr>
                </a:solidFill>
              </a:rPr>
              <a:pPr/>
              <a:t>8/29/2020</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329B7D93-FFC7-4CAE-854D-64D578A6E068}"/>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27DFD9B1-2CE2-40FE-95F2-F13E8458708F}"/>
              </a:ext>
            </a:extLst>
          </p:cNvPr>
          <p:cNvSpPr>
            <a:spLocks noGrp="1"/>
          </p:cNvSpPr>
          <p:nvPr>
            <p:ph type="sldNum" sz="quarter" idx="12"/>
          </p:nvPr>
        </p:nvSpPr>
        <p:spPr/>
        <p:txBody>
          <a:bodyPr/>
          <a:lstStyle/>
          <a:p>
            <a:fld id="{44B83CF6-6352-49E6-976D-B4D6F27E69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1971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0E4DB4F-39FA-42AA-90E8-3DD578DA6D2B}"/>
              </a:ext>
            </a:extLst>
          </p:cNvPr>
          <p:cNvSpPr>
            <a:spLocks noGrp="1"/>
          </p:cNvSpPr>
          <p:nvPr>
            <p:ph type="dt" sz="half" idx="10"/>
          </p:nvPr>
        </p:nvSpPr>
        <p:spPr/>
        <p:txBody>
          <a:bodyPr/>
          <a:lstStyle/>
          <a:p>
            <a:fld id="{560EC275-912B-4826-9C8B-62BE64670130}" type="datetimeFigureOut">
              <a:rPr lang="en-US" smtClean="0">
                <a:solidFill>
                  <a:prstClr val="black">
                    <a:tint val="75000"/>
                  </a:prstClr>
                </a:solidFill>
              </a:rPr>
              <a:pPr/>
              <a:t>8/29/2020</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59DC993C-FA4C-47B8-9EC1-FCDAFA65E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9FD8437A-D84C-4A5D-B6C2-DC41B51DB59B}"/>
              </a:ext>
            </a:extLst>
          </p:cNvPr>
          <p:cNvSpPr>
            <a:spLocks noGrp="1"/>
          </p:cNvSpPr>
          <p:nvPr>
            <p:ph type="sldNum" sz="quarter" idx="12"/>
          </p:nvPr>
        </p:nvSpPr>
        <p:spPr/>
        <p:txBody>
          <a:bodyPr/>
          <a:lstStyle/>
          <a:p>
            <a:fld id="{44B83CF6-6352-49E6-976D-B4D6F27E69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2118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0F0006-BA92-4335-A51D-2CDA0BADD5B6}"/>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Content Placeholder 2">
            <a:extLst>
              <a:ext uri="{FF2B5EF4-FFF2-40B4-BE49-F238E27FC236}">
                <a16:creationId xmlns="" xmlns:a16="http://schemas.microsoft.com/office/drawing/2014/main" id="{4FC190D6-C5CF-47AE-B320-FBA167C02062}"/>
              </a:ext>
            </a:extLst>
          </p:cNvPr>
          <p:cNvSpPr>
            <a:spLocks noGrp="1"/>
          </p:cNvSpPr>
          <p:nvPr>
            <p:ph idx="1"/>
          </p:nvPr>
        </p:nvSpPr>
        <p:spPr>
          <a:xfrm>
            <a:off x="6219826" y="1184914"/>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963E4BA-ED69-4220-88AF-881C2C196EBB}"/>
              </a:ext>
            </a:extLst>
          </p:cNvPr>
          <p:cNvSpPr>
            <a:spLocks noGrp="1"/>
          </p:cNvSpPr>
          <p:nvPr>
            <p:ph type="body" sz="half" idx="2"/>
          </p:nvPr>
        </p:nvSpPr>
        <p:spPr>
          <a:xfrm>
            <a:off x="1007746" y="2468880"/>
            <a:ext cx="4718684" cy="4573906"/>
          </a:xfrm>
        </p:spPr>
        <p:txBody>
          <a:bodyPr/>
          <a:lstStyle>
            <a:lvl1pPr marL="0" indent="0">
              <a:buNone/>
              <a:defRPr sz="1900"/>
            </a:lvl1pPr>
            <a:lvl2pPr marL="547958" indent="0">
              <a:buNone/>
              <a:defRPr sz="1700"/>
            </a:lvl2pPr>
            <a:lvl3pPr marL="1095916" indent="0">
              <a:buNone/>
              <a:defRPr sz="1400"/>
            </a:lvl3pPr>
            <a:lvl4pPr marL="1643874" indent="0">
              <a:buNone/>
              <a:defRPr sz="1200"/>
            </a:lvl4pPr>
            <a:lvl5pPr marL="2191844" indent="0">
              <a:buNone/>
              <a:defRPr sz="1200"/>
            </a:lvl5pPr>
            <a:lvl6pPr marL="2739806" indent="0">
              <a:buNone/>
              <a:defRPr sz="1200"/>
            </a:lvl6pPr>
            <a:lvl7pPr marL="3287748" indent="0">
              <a:buNone/>
              <a:defRPr sz="1200"/>
            </a:lvl7pPr>
            <a:lvl8pPr marL="3835718" indent="0">
              <a:buNone/>
              <a:defRPr sz="1200"/>
            </a:lvl8pPr>
            <a:lvl9pPr marL="4383682"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0D9F68BF-AFDF-4D32-9758-34EA4E50CB0A}"/>
              </a:ext>
            </a:extLst>
          </p:cNvPr>
          <p:cNvSpPr>
            <a:spLocks noGrp="1"/>
          </p:cNvSpPr>
          <p:nvPr>
            <p:ph type="dt" sz="half" idx="10"/>
          </p:nvPr>
        </p:nvSpPr>
        <p:spPr/>
        <p:txBody>
          <a:bodyPr/>
          <a:lstStyle/>
          <a:p>
            <a:fld id="{560EC275-912B-4826-9C8B-62BE64670130}"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702E9952-68E7-4318-BA87-84BE8284632B}"/>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1032CA2-751D-40DB-9098-FBBDFD2751C6}"/>
              </a:ext>
            </a:extLst>
          </p:cNvPr>
          <p:cNvSpPr>
            <a:spLocks noGrp="1"/>
          </p:cNvSpPr>
          <p:nvPr>
            <p:ph type="sldNum" sz="quarter" idx="12"/>
          </p:nvPr>
        </p:nvSpPr>
        <p:spPr/>
        <p:txBody>
          <a:bodyPr/>
          <a:lstStyle/>
          <a:p>
            <a:fld id="{44B83CF6-6352-49E6-976D-B4D6F27E69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6641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20674E-E8D4-466C-9A57-0BA10606D6E3}"/>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Picture Placeholder 2">
            <a:extLst>
              <a:ext uri="{FF2B5EF4-FFF2-40B4-BE49-F238E27FC236}">
                <a16:creationId xmlns="" xmlns:a16="http://schemas.microsoft.com/office/drawing/2014/main" id="{808B1C9F-25A4-454E-B0D2-76232D7BF455}"/>
              </a:ext>
            </a:extLst>
          </p:cNvPr>
          <p:cNvSpPr>
            <a:spLocks noGrp="1"/>
          </p:cNvSpPr>
          <p:nvPr>
            <p:ph type="pic" idx="1"/>
          </p:nvPr>
        </p:nvSpPr>
        <p:spPr>
          <a:xfrm>
            <a:off x="6219826" y="1184914"/>
            <a:ext cx="7406640" cy="5848350"/>
          </a:xfrm>
        </p:spPr>
        <p:txBody>
          <a:bodyPr/>
          <a:lstStyle>
            <a:lvl1pPr marL="0" indent="0">
              <a:buNone/>
              <a:defRPr sz="3800"/>
            </a:lvl1pPr>
            <a:lvl2pPr marL="547958" indent="0">
              <a:buNone/>
              <a:defRPr sz="3400"/>
            </a:lvl2pPr>
            <a:lvl3pPr marL="1095916" indent="0">
              <a:buNone/>
              <a:defRPr sz="2900"/>
            </a:lvl3pPr>
            <a:lvl4pPr marL="1643874" indent="0">
              <a:buNone/>
              <a:defRPr sz="2400"/>
            </a:lvl4pPr>
            <a:lvl5pPr marL="2191844" indent="0">
              <a:buNone/>
              <a:defRPr sz="2400"/>
            </a:lvl5pPr>
            <a:lvl6pPr marL="2739806" indent="0">
              <a:buNone/>
              <a:defRPr sz="2400"/>
            </a:lvl6pPr>
            <a:lvl7pPr marL="3287748" indent="0">
              <a:buNone/>
              <a:defRPr sz="2400"/>
            </a:lvl7pPr>
            <a:lvl8pPr marL="3835718" indent="0">
              <a:buNone/>
              <a:defRPr sz="2400"/>
            </a:lvl8pPr>
            <a:lvl9pPr marL="4383682" indent="0">
              <a:buNone/>
              <a:defRPr sz="2400"/>
            </a:lvl9pPr>
          </a:lstStyle>
          <a:p>
            <a:endParaRPr lang="en-US"/>
          </a:p>
        </p:txBody>
      </p:sp>
      <p:sp>
        <p:nvSpPr>
          <p:cNvPr id="4" name="Text Placeholder 3">
            <a:extLst>
              <a:ext uri="{FF2B5EF4-FFF2-40B4-BE49-F238E27FC236}">
                <a16:creationId xmlns="" xmlns:a16="http://schemas.microsoft.com/office/drawing/2014/main" id="{5E1F097C-67B1-4EA4-B234-60E69254CC79}"/>
              </a:ext>
            </a:extLst>
          </p:cNvPr>
          <p:cNvSpPr>
            <a:spLocks noGrp="1"/>
          </p:cNvSpPr>
          <p:nvPr>
            <p:ph type="body" sz="half" idx="2"/>
          </p:nvPr>
        </p:nvSpPr>
        <p:spPr>
          <a:xfrm>
            <a:off x="1007746" y="2468880"/>
            <a:ext cx="4718684" cy="4573906"/>
          </a:xfrm>
        </p:spPr>
        <p:txBody>
          <a:bodyPr/>
          <a:lstStyle>
            <a:lvl1pPr marL="0" indent="0">
              <a:buNone/>
              <a:defRPr sz="1900"/>
            </a:lvl1pPr>
            <a:lvl2pPr marL="547958" indent="0">
              <a:buNone/>
              <a:defRPr sz="1700"/>
            </a:lvl2pPr>
            <a:lvl3pPr marL="1095916" indent="0">
              <a:buNone/>
              <a:defRPr sz="1400"/>
            </a:lvl3pPr>
            <a:lvl4pPr marL="1643874" indent="0">
              <a:buNone/>
              <a:defRPr sz="1200"/>
            </a:lvl4pPr>
            <a:lvl5pPr marL="2191844" indent="0">
              <a:buNone/>
              <a:defRPr sz="1200"/>
            </a:lvl5pPr>
            <a:lvl6pPr marL="2739806" indent="0">
              <a:buNone/>
              <a:defRPr sz="1200"/>
            </a:lvl6pPr>
            <a:lvl7pPr marL="3287748" indent="0">
              <a:buNone/>
              <a:defRPr sz="1200"/>
            </a:lvl7pPr>
            <a:lvl8pPr marL="3835718" indent="0">
              <a:buNone/>
              <a:defRPr sz="1200"/>
            </a:lvl8pPr>
            <a:lvl9pPr marL="4383682"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834C2D8D-550A-4D1A-BA89-DD1888E36176}"/>
              </a:ext>
            </a:extLst>
          </p:cNvPr>
          <p:cNvSpPr>
            <a:spLocks noGrp="1"/>
          </p:cNvSpPr>
          <p:nvPr>
            <p:ph type="dt" sz="half" idx="10"/>
          </p:nvPr>
        </p:nvSpPr>
        <p:spPr/>
        <p:txBody>
          <a:bodyPr/>
          <a:lstStyle/>
          <a:p>
            <a:fld id="{560EC275-912B-4826-9C8B-62BE64670130}"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5A3308E-FCB8-4D8B-8E2C-71D35421B0B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70BC64D5-3613-4DD5-BB5F-8768AD1EB96D}"/>
              </a:ext>
            </a:extLst>
          </p:cNvPr>
          <p:cNvSpPr>
            <a:spLocks noGrp="1"/>
          </p:cNvSpPr>
          <p:nvPr>
            <p:ph type="sldNum" sz="quarter" idx="12"/>
          </p:nvPr>
        </p:nvSpPr>
        <p:spPr/>
        <p:txBody>
          <a:bodyPr/>
          <a:lstStyle/>
          <a:p>
            <a:fld id="{44B83CF6-6352-49E6-976D-B4D6F27E69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1635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7D90A9-2570-429F-934D-6E5EBD6396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0CA6C5A-AAB5-4486-BB7E-44F5635ADE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56524A4-3D61-43E7-8294-AC3CC256481D}"/>
              </a:ext>
            </a:extLst>
          </p:cNvPr>
          <p:cNvSpPr>
            <a:spLocks noGrp="1"/>
          </p:cNvSpPr>
          <p:nvPr>
            <p:ph type="dt" sz="half" idx="10"/>
          </p:nvPr>
        </p:nvSpPr>
        <p:spPr/>
        <p:txBody>
          <a:bodyPr/>
          <a:lstStyle/>
          <a:p>
            <a:fld id="{560EC275-912B-4826-9C8B-62BE64670130}"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18D46FF3-3632-4B37-BA57-D622C8FD355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CE0A548-F501-4EE2-8AD8-A11DD8A85FA3}"/>
              </a:ext>
            </a:extLst>
          </p:cNvPr>
          <p:cNvSpPr>
            <a:spLocks noGrp="1"/>
          </p:cNvSpPr>
          <p:nvPr>
            <p:ph type="sldNum" sz="quarter" idx="12"/>
          </p:nvPr>
        </p:nvSpPr>
        <p:spPr/>
        <p:txBody>
          <a:bodyPr/>
          <a:lstStyle/>
          <a:p>
            <a:fld id="{44B83CF6-6352-49E6-976D-B4D6F27E69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4998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2EA4A01A-C3BF-49F4-809C-F54CDB29010A}"/>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E147D9B-9444-406E-BFE6-CC1AD9D63EF6}"/>
              </a:ext>
            </a:extLst>
          </p:cNvPr>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FD8F546-D3AE-4268-B619-DA855EFE517C}"/>
              </a:ext>
            </a:extLst>
          </p:cNvPr>
          <p:cNvSpPr>
            <a:spLocks noGrp="1"/>
          </p:cNvSpPr>
          <p:nvPr>
            <p:ph type="dt" sz="half" idx="10"/>
          </p:nvPr>
        </p:nvSpPr>
        <p:spPr/>
        <p:txBody>
          <a:bodyPr/>
          <a:lstStyle/>
          <a:p>
            <a:fld id="{560EC275-912B-4826-9C8B-62BE64670130}"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ABFF4A23-F760-46BB-8476-496C179BC5F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AB1CE46-B3AB-4461-91EA-B54AA1A2122B}"/>
              </a:ext>
            </a:extLst>
          </p:cNvPr>
          <p:cNvSpPr>
            <a:spLocks noGrp="1"/>
          </p:cNvSpPr>
          <p:nvPr>
            <p:ph type="sldNum" sz="quarter" idx="12"/>
          </p:nvPr>
        </p:nvSpPr>
        <p:spPr/>
        <p:txBody>
          <a:bodyPr/>
          <a:lstStyle/>
          <a:p>
            <a:fld id="{44B83CF6-6352-49E6-976D-B4D6F27E69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002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058145-5A85-4597-99CE-CBD829BBD2B3}"/>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 xmlns:a16="http://schemas.microsoft.com/office/drawing/2014/main" id="{DE30AD1D-6977-45EF-BFE1-D5FEC662389D}"/>
              </a:ext>
            </a:extLst>
          </p:cNvPr>
          <p:cNvSpPr>
            <a:spLocks noGrp="1"/>
          </p:cNvSpPr>
          <p:nvPr>
            <p:ph type="subTitle" idx="1"/>
          </p:nvPr>
        </p:nvSpPr>
        <p:spPr>
          <a:xfrm>
            <a:off x="1828800" y="4322446"/>
            <a:ext cx="10972800" cy="1986914"/>
          </a:xfrm>
        </p:spPr>
        <p:txBody>
          <a:bodyPr/>
          <a:lstStyle>
            <a:lvl1pPr marL="0" indent="0" algn="ctr">
              <a:buNone/>
              <a:defRPr sz="2900"/>
            </a:lvl1pPr>
            <a:lvl2pPr marL="547980" indent="0" algn="ctr">
              <a:buNone/>
              <a:defRPr sz="2400"/>
            </a:lvl2pPr>
            <a:lvl3pPr marL="1095960" indent="0" algn="ctr">
              <a:buNone/>
              <a:defRPr sz="2200"/>
            </a:lvl3pPr>
            <a:lvl4pPr marL="1643940" indent="0" algn="ctr">
              <a:buNone/>
              <a:defRPr sz="1900"/>
            </a:lvl4pPr>
            <a:lvl5pPr marL="2191932" indent="0" algn="ctr">
              <a:buNone/>
              <a:defRPr sz="1900"/>
            </a:lvl5pPr>
            <a:lvl6pPr marL="2739916" indent="0" algn="ctr">
              <a:buNone/>
              <a:defRPr sz="1900"/>
            </a:lvl6pPr>
            <a:lvl7pPr marL="3287880" indent="0" algn="ctr">
              <a:buNone/>
              <a:defRPr sz="1900"/>
            </a:lvl7pPr>
            <a:lvl8pPr marL="3835872" indent="0" algn="ctr">
              <a:buNone/>
              <a:defRPr sz="1900"/>
            </a:lvl8pPr>
            <a:lvl9pPr marL="4383857" indent="0" algn="ctr">
              <a:buNone/>
              <a:defRPr sz="1900"/>
            </a:lvl9pPr>
          </a:lstStyle>
          <a:p>
            <a:r>
              <a:rPr lang="en-US"/>
              <a:t>Click to edit Master subtitle style</a:t>
            </a:r>
          </a:p>
        </p:txBody>
      </p:sp>
      <p:sp>
        <p:nvSpPr>
          <p:cNvPr id="4" name="Date Placeholder 3">
            <a:extLst>
              <a:ext uri="{FF2B5EF4-FFF2-40B4-BE49-F238E27FC236}">
                <a16:creationId xmlns="" xmlns:a16="http://schemas.microsoft.com/office/drawing/2014/main" id="{794F590E-8676-4BD3-B744-EF739547E8C2}"/>
              </a:ext>
            </a:extLst>
          </p:cNvPr>
          <p:cNvSpPr>
            <a:spLocks noGrp="1"/>
          </p:cNvSpPr>
          <p:nvPr>
            <p:ph type="dt" sz="half" idx="10"/>
          </p:nvPr>
        </p:nvSpPr>
        <p:spPr/>
        <p:txBody>
          <a:bodyPr/>
          <a:lstStyle/>
          <a:p>
            <a:fld id="{1D722DCC-08AD-441B-B599-DED4F1FC8BD7}"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7986F301-DBDE-4321-82B5-BCEF1451C49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6D07B02C-33C0-485E-AF68-26699ECB058B}"/>
              </a:ext>
            </a:extLst>
          </p:cNvPr>
          <p:cNvSpPr>
            <a:spLocks noGrp="1"/>
          </p:cNvSpPr>
          <p:nvPr>
            <p:ph type="sldNum" sz="quarter" idx="12"/>
          </p:nvPr>
        </p:nvSpPr>
        <p:spPr/>
        <p:txBody>
          <a:bodyPr/>
          <a:lstStyle/>
          <a:p>
            <a:fld id="{76EE869C-B22B-49CE-86BC-850A44B80D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243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
        <p:nvSpPr>
          <p:cNvPr id="667" name="Google Shape;667;p12"/>
          <p:cNvSpPr txBox="1">
            <a:spLocks noGrp="1"/>
          </p:cNvSpPr>
          <p:nvPr>
            <p:ph type="sldNum" idx="12"/>
          </p:nvPr>
        </p:nvSpPr>
        <p:spPr>
          <a:xfrm>
            <a:off x="13738522" y="-19000"/>
            <a:ext cx="891840" cy="876480"/>
          </a:xfrm>
          <a:prstGeom prst="rect">
            <a:avLst/>
          </a:prstGeom>
        </p:spPr>
        <p:txBody>
          <a:bodyPr spcFirstLastPara="1" wrap="square" lIns="121750" tIns="121750" rIns="121750" bIns="1217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DA02797-5AD3-43C7-A43E-A3091D0879AC}" type="slidenum">
              <a:rPr lang="en-US" smtClean="0"/>
              <a:pPr/>
              <a:t>‹#›</a:t>
            </a:fld>
            <a:endParaRPr lang="en-US"/>
          </a:p>
        </p:txBody>
      </p:sp>
    </p:spTree>
    <p:extLst>
      <p:ext uri="{BB962C8B-B14F-4D97-AF65-F5344CB8AC3E}">
        <p14:creationId xmlns:p14="http://schemas.microsoft.com/office/powerpoint/2010/main" val="40303044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D12A55-DA36-46BB-AFA5-E6B00FAC4B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88790D0-2EE3-424C-955E-E5FC64DB70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EC38B12-7C11-4421-8B02-6808151EEA01}"/>
              </a:ext>
            </a:extLst>
          </p:cNvPr>
          <p:cNvSpPr>
            <a:spLocks noGrp="1"/>
          </p:cNvSpPr>
          <p:nvPr>
            <p:ph type="dt" sz="half" idx="10"/>
          </p:nvPr>
        </p:nvSpPr>
        <p:spPr/>
        <p:txBody>
          <a:bodyPr/>
          <a:lstStyle/>
          <a:p>
            <a:fld id="{1D722DCC-08AD-441B-B599-DED4F1FC8BD7}"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A32284E-C273-40E6-B235-6313D0DD33C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F50B647-1E92-45E8-91FE-557D9C5311E0}"/>
              </a:ext>
            </a:extLst>
          </p:cNvPr>
          <p:cNvSpPr>
            <a:spLocks noGrp="1"/>
          </p:cNvSpPr>
          <p:nvPr>
            <p:ph type="sldNum" sz="quarter" idx="12"/>
          </p:nvPr>
        </p:nvSpPr>
        <p:spPr/>
        <p:txBody>
          <a:bodyPr/>
          <a:lstStyle/>
          <a:p>
            <a:fld id="{76EE869C-B22B-49CE-86BC-850A44B80D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7981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418212-56BC-427E-B5BE-AA1A3A4ABF72}"/>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 xmlns:a16="http://schemas.microsoft.com/office/drawing/2014/main" id="{8A6FAA57-B182-44C1-8118-F089BF275797}"/>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7980" indent="0">
              <a:buNone/>
              <a:defRPr sz="2400">
                <a:solidFill>
                  <a:schemeClr val="tx1">
                    <a:tint val="75000"/>
                  </a:schemeClr>
                </a:solidFill>
              </a:defRPr>
            </a:lvl2pPr>
            <a:lvl3pPr marL="1095960" indent="0">
              <a:buNone/>
              <a:defRPr sz="2200">
                <a:solidFill>
                  <a:schemeClr val="tx1">
                    <a:tint val="75000"/>
                  </a:schemeClr>
                </a:solidFill>
              </a:defRPr>
            </a:lvl3pPr>
            <a:lvl4pPr marL="1643940" indent="0">
              <a:buNone/>
              <a:defRPr sz="1900">
                <a:solidFill>
                  <a:schemeClr val="tx1">
                    <a:tint val="75000"/>
                  </a:schemeClr>
                </a:solidFill>
              </a:defRPr>
            </a:lvl4pPr>
            <a:lvl5pPr marL="2191932" indent="0">
              <a:buNone/>
              <a:defRPr sz="1900">
                <a:solidFill>
                  <a:schemeClr val="tx1">
                    <a:tint val="75000"/>
                  </a:schemeClr>
                </a:solidFill>
              </a:defRPr>
            </a:lvl5pPr>
            <a:lvl6pPr marL="2739916" indent="0">
              <a:buNone/>
              <a:defRPr sz="1900">
                <a:solidFill>
                  <a:schemeClr val="tx1">
                    <a:tint val="75000"/>
                  </a:schemeClr>
                </a:solidFill>
              </a:defRPr>
            </a:lvl6pPr>
            <a:lvl7pPr marL="3287880" indent="0">
              <a:buNone/>
              <a:defRPr sz="1900">
                <a:solidFill>
                  <a:schemeClr val="tx1">
                    <a:tint val="75000"/>
                  </a:schemeClr>
                </a:solidFill>
              </a:defRPr>
            </a:lvl7pPr>
            <a:lvl8pPr marL="3835872" indent="0">
              <a:buNone/>
              <a:defRPr sz="1900">
                <a:solidFill>
                  <a:schemeClr val="tx1">
                    <a:tint val="75000"/>
                  </a:schemeClr>
                </a:solidFill>
              </a:defRPr>
            </a:lvl8pPr>
            <a:lvl9pPr marL="4383857" indent="0">
              <a:buNone/>
              <a:defRPr sz="1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08A3B93-561C-4549-93F3-D442686A2D6F}"/>
              </a:ext>
            </a:extLst>
          </p:cNvPr>
          <p:cNvSpPr>
            <a:spLocks noGrp="1"/>
          </p:cNvSpPr>
          <p:nvPr>
            <p:ph type="dt" sz="half" idx="10"/>
          </p:nvPr>
        </p:nvSpPr>
        <p:spPr/>
        <p:txBody>
          <a:bodyPr/>
          <a:lstStyle/>
          <a:p>
            <a:fld id="{1D722DCC-08AD-441B-B599-DED4F1FC8BD7}"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1E45DCC-07F1-4BEC-910E-FCDB4AC78E8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3ADDC85-7BC6-435B-B2A1-E96A9E944000}"/>
              </a:ext>
            </a:extLst>
          </p:cNvPr>
          <p:cNvSpPr>
            <a:spLocks noGrp="1"/>
          </p:cNvSpPr>
          <p:nvPr>
            <p:ph type="sldNum" sz="quarter" idx="12"/>
          </p:nvPr>
        </p:nvSpPr>
        <p:spPr/>
        <p:txBody>
          <a:bodyPr/>
          <a:lstStyle/>
          <a:p>
            <a:fld id="{76EE869C-B22B-49CE-86BC-850A44B80D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48947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170515-830F-4E97-9E97-9567033C63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9646846-D727-4286-A732-E22EC023BED1}"/>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EDC4E9E0-E5C0-4823-9707-250533F056C0}"/>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FF89146-F91E-445F-9A5C-CC2BAF777744}"/>
              </a:ext>
            </a:extLst>
          </p:cNvPr>
          <p:cNvSpPr>
            <a:spLocks noGrp="1"/>
          </p:cNvSpPr>
          <p:nvPr>
            <p:ph type="dt" sz="half" idx="10"/>
          </p:nvPr>
        </p:nvSpPr>
        <p:spPr/>
        <p:txBody>
          <a:bodyPr/>
          <a:lstStyle/>
          <a:p>
            <a:fld id="{1D722DCC-08AD-441B-B599-DED4F1FC8BD7}"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DA3D94EA-3D39-47B9-95C3-8A2E46AA230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A3AB9BD7-50E8-44EC-BDBD-E9C160A74212}"/>
              </a:ext>
            </a:extLst>
          </p:cNvPr>
          <p:cNvSpPr>
            <a:spLocks noGrp="1"/>
          </p:cNvSpPr>
          <p:nvPr>
            <p:ph type="sldNum" sz="quarter" idx="12"/>
          </p:nvPr>
        </p:nvSpPr>
        <p:spPr/>
        <p:txBody>
          <a:bodyPr/>
          <a:lstStyle/>
          <a:p>
            <a:fld id="{76EE869C-B22B-49CE-86BC-850A44B80D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74006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AA9268-F67D-4D2B-B56C-11C015A73C41}"/>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AB91216-E872-413F-8F21-F64368BFC2E9}"/>
              </a:ext>
            </a:extLst>
          </p:cNvPr>
          <p:cNvSpPr>
            <a:spLocks noGrp="1"/>
          </p:cNvSpPr>
          <p:nvPr>
            <p:ph type="body" idx="1"/>
          </p:nvPr>
        </p:nvSpPr>
        <p:spPr>
          <a:xfrm>
            <a:off x="1007746" y="2017396"/>
            <a:ext cx="6189344" cy="988694"/>
          </a:xfrm>
        </p:spPr>
        <p:txBody>
          <a:bodyPr anchor="b"/>
          <a:lstStyle>
            <a:lvl1pPr marL="0" indent="0">
              <a:buNone/>
              <a:defRPr sz="2900" b="1"/>
            </a:lvl1pPr>
            <a:lvl2pPr marL="547980" indent="0">
              <a:buNone/>
              <a:defRPr sz="2400" b="1"/>
            </a:lvl2pPr>
            <a:lvl3pPr marL="1095960" indent="0">
              <a:buNone/>
              <a:defRPr sz="2200" b="1"/>
            </a:lvl3pPr>
            <a:lvl4pPr marL="1643940" indent="0">
              <a:buNone/>
              <a:defRPr sz="1900" b="1"/>
            </a:lvl4pPr>
            <a:lvl5pPr marL="2191932" indent="0">
              <a:buNone/>
              <a:defRPr sz="1900" b="1"/>
            </a:lvl5pPr>
            <a:lvl6pPr marL="2739916" indent="0">
              <a:buNone/>
              <a:defRPr sz="1900" b="1"/>
            </a:lvl6pPr>
            <a:lvl7pPr marL="3287880" indent="0">
              <a:buNone/>
              <a:defRPr sz="1900" b="1"/>
            </a:lvl7pPr>
            <a:lvl8pPr marL="3835872" indent="0">
              <a:buNone/>
              <a:defRPr sz="1900" b="1"/>
            </a:lvl8pPr>
            <a:lvl9pPr marL="4383857" indent="0">
              <a:buNone/>
              <a:defRPr sz="1900" b="1"/>
            </a:lvl9pPr>
          </a:lstStyle>
          <a:p>
            <a:pPr lvl="0"/>
            <a:r>
              <a:rPr lang="en-US"/>
              <a:t>Edit Master text styles</a:t>
            </a:r>
          </a:p>
        </p:txBody>
      </p:sp>
      <p:sp>
        <p:nvSpPr>
          <p:cNvPr id="4" name="Content Placeholder 3">
            <a:extLst>
              <a:ext uri="{FF2B5EF4-FFF2-40B4-BE49-F238E27FC236}">
                <a16:creationId xmlns="" xmlns:a16="http://schemas.microsoft.com/office/drawing/2014/main" id="{AFF65297-F224-44D5-96A8-0BCE2E662552}"/>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7770EC1-7A6C-401D-952C-7A740EA4D17B}"/>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7980" indent="0">
              <a:buNone/>
              <a:defRPr sz="2400" b="1"/>
            </a:lvl2pPr>
            <a:lvl3pPr marL="1095960" indent="0">
              <a:buNone/>
              <a:defRPr sz="2200" b="1"/>
            </a:lvl3pPr>
            <a:lvl4pPr marL="1643940" indent="0">
              <a:buNone/>
              <a:defRPr sz="1900" b="1"/>
            </a:lvl4pPr>
            <a:lvl5pPr marL="2191932" indent="0">
              <a:buNone/>
              <a:defRPr sz="1900" b="1"/>
            </a:lvl5pPr>
            <a:lvl6pPr marL="2739916" indent="0">
              <a:buNone/>
              <a:defRPr sz="1900" b="1"/>
            </a:lvl6pPr>
            <a:lvl7pPr marL="3287880" indent="0">
              <a:buNone/>
              <a:defRPr sz="1900" b="1"/>
            </a:lvl7pPr>
            <a:lvl8pPr marL="3835872" indent="0">
              <a:buNone/>
              <a:defRPr sz="1900" b="1"/>
            </a:lvl8pPr>
            <a:lvl9pPr marL="4383857" indent="0">
              <a:buNone/>
              <a:defRPr sz="1900" b="1"/>
            </a:lvl9pPr>
          </a:lstStyle>
          <a:p>
            <a:pPr lvl="0"/>
            <a:r>
              <a:rPr lang="en-US"/>
              <a:t>Edit Master text styles</a:t>
            </a:r>
          </a:p>
        </p:txBody>
      </p:sp>
      <p:sp>
        <p:nvSpPr>
          <p:cNvPr id="6" name="Content Placeholder 5">
            <a:extLst>
              <a:ext uri="{FF2B5EF4-FFF2-40B4-BE49-F238E27FC236}">
                <a16:creationId xmlns="" xmlns:a16="http://schemas.microsoft.com/office/drawing/2014/main" id="{5E6A565E-053A-4468-9221-E3AA3CC419A1}"/>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9BD3A7C3-B600-4A10-82F2-250AE69117DF}"/>
              </a:ext>
            </a:extLst>
          </p:cNvPr>
          <p:cNvSpPr>
            <a:spLocks noGrp="1"/>
          </p:cNvSpPr>
          <p:nvPr>
            <p:ph type="dt" sz="half" idx="10"/>
          </p:nvPr>
        </p:nvSpPr>
        <p:spPr/>
        <p:txBody>
          <a:bodyPr/>
          <a:lstStyle/>
          <a:p>
            <a:fld id="{1D722DCC-08AD-441B-B599-DED4F1FC8BD7}" type="datetimeFigureOut">
              <a:rPr lang="en-US" smtClean="0">
                <a:solidFill>
                  <a:prstClr val="black">
                    <a:tint val="75000"/>
                  </a:prstClr>
                </a:solidFill>
              </a:rPr>
              <a:pPr/>
              <a:t>8/29/2020</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AC83C55E-F7D3-432B-A932-F0BD186FDF1E}"/>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9C6F225F-DFD7-4716-AF33-1769FA841FEE}"/>
              </a:ext>
            </a:extLst>
          </p:cNvPr>
          <p:cNvSpPr>
            <a:spLocks noGrp="1"/>
          </p:cNvSpPr>
          <p:nvPr>
            <p:ph type="sldNum" sz="quarter" idx="12"/>
          </p:nvPr>
        </p:nvSpPr>
        <p:spPr/>
        <p:txBody>
          <a:bodyPr/>
          <a:lstStyle/>
          <a:p>
            <a:fld id="{76EE869C-B22B-49CE-86BC-850A44B80D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9785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DFA2B-04A0-4087-9DB2-0D012972FF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75CCA238-614F-4104-B86A-87726A45292C}"/>
              </a:ext>
            </a:extLst>
          </p:cNvPr>
          <p:cNvSpPr>
            <a:spLocks noGrp="1"/>
          </p:cNvSpPr>
          <p:nvPr>
            <p:ph type="dt" sz="half" idx="10"/>
          </p:nvPr>
        </p:nvSpPr>
        <p:spPr/>
        <p:txBody>
          <a:bodyPr/>
          <a:lstStyle/>
          <a:p>
            <a:fld id="{1D722DCC-08AD-441B-B599-DED4F1FC8BD7}" type="datetimeFigureOut">
              <a:rPr lang="en-US" smtClean="0">
                <a:solidFill>
                  <a:prstClr val="black">
                    <a:tint val="75000"/>
                  </a:prstClr>
                </a:solidFill>
              </a:rPr>
              <a:pPr/>
              <a:t>8/29/2020</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01B2E4E7-B62A-4900-921A-A37D792F0E8D}"/>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0B8B0DB7-0B48-4C5A-B1F5-B6EBA8B275E2}"/>
              </a:ext>
            </a:extLst>
          </p:cNvPr>
          <p:cNvSpPr>
            <a:spLocks noGrp="1"/>
          </p:cNvSpPr>
          <p:nvPr>
            <p:ph type="sldNum" sz="quarter" idx="12"/>
          </p:nvPr>
        </p:nvSpPr>
        <p:spPr/>
        <p:txBody>
          <a:bodyPr/>
          <a:lstStyle/>
          <a:p>
            <a:fld id="{76EE869C-B22B-49CE-86BC-850A44B80D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049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BBE160B-0483-4457-AE5E-97898303A7D1}"/>
              </a:ext>
            </a:extLst>
          </p:cNvPr>
          <p:cNvSpPr>
            <a:spLocks noGrp="1"/>
          </p:cNvSpPr>
          <p:nvPr>
            <p:ph type="dt" sz="half" idx="10"/>
          </p:nvPr>
        </p:nvSpPr>
        <p:spPr/>
        <p:txBody>
          <a:bodyPr/>
          <a:lstStyle/>
          <a:p>
            <a:fld id="{1D722DCC-08AD-441B-B599-DED4F1FC8BD7}" type="datetimeFigureOut">
              <a:rPr lang="en-US" smtClean="0">
                <a:solidFill>
                  <a:prstClr val="black">
                    <a:tint val="75000"/>
                  </a:prstClr>
                </a:solidFill>
              </a:rPr>
              <a:pPr/>
              <a:t>8/29/2020</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F40C097B-53FA-498B-B1D8-10E8CD346F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690323FE-24B1-4DAB-9489-D44DD9B2DF94}"/>
              </a:ext>
            </a:extLst>
          </p:cNvPr>
          <p:cNvSpPr>
            <a:spLocks noGrp="1"/>
          </p:cNvSpPr>
          <p:nvPr>
            <p:ph type="sldNum" sz="quarter" idx="12"/>
          </p:nvPr>
        </p:nvSpPr>
        <p:spPr/>
        <p:txBody>
          <a:bodyPr/>
          <a:lstStyle/>
          <a:p>
            <a:fld id="{76EE869C-B22B-49CE-86BC-850A44B80D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8668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DB2ADC-9A48-4E81-B572-EEAB2242256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Content Placeholder 2">
            <a:extLst>
              <a:ext uri="{FF2B5EF4-FFF2-40B4-BE49-F238E27FC236}">
                <a16:creationId xmlns="" xmlns:a16="http://schemas.microsoft.com/office/drawing/2014/main" id="{BFE319DE-EF7A-4570-B8C7-5086ECBBC4CC}"/>
              </a:ext>
            </a:extLst>
          </p:cNvPr>
          <p:cNvSpPr>
            <a:spLocks noGrp="1"/>
          </p:cNvSpPr>
          <p:nvPr>
            <p:ph idx="1"/>
          </p:nvPr>
        </p:nvSpPr>
        <p:spPr>
          <a:xfrm>
            <a:off x="6219826" y="1184914"/>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E03DDCB3-69A7-407B-ACA3-A6C9EB07CD52}"/>
              </a:ext>
            </a:extLst>
          </p:cNvPr>
          <p:cNvSpPr>
            <a:spLocks noGrp="1"/>
          </p:cNvSpPr>
          <p:nvPr>
            <p:ph type="body" sz="half" idx="2"/>
          </p:nvPr>
        </p:nvSpPr>
        <p:spPr>
          <a:xfrm>
            <a:off x="1007746" y="2468880"/>
            <a:ext cx="4718684" cy="4573906"/>
          </a:xfrm>
        </p:spPr>
        <p:txBody>
          <a:bodyPr/>
          <a:lstStyle>
            <a:lvl1pPr marL="0" indent="0">
              <a:buNone/>
              <a:defRPr sz="1900"/>
            </a:lvl1pPr>
            <a:lvl2pPr marL="547980" indent="0">
              <a:buNone/>
              <a:defRPr sz="1700"/>
            </a:lvl2pPr>
            <a:lvl3pPr marL="1095960" indent="0">
              <a:buNone/>
              <a:defRPr sz="1400"/>
            </a:lvl3pPr>
            <a:lvl4pPr marL="1643940" indent="0">
              <a:buNone/>
              <a:defRPr sz="1200"/>
            </a:lvl4pPr>
            <a:lvl5pPr marL="2191932" indent="0">
              <a:buNone/>
              <a:defRPr sz="1200"/>
            </a:lvl5pPr>
            <a:lvl6pPr marL="2739916" indent="0">
              <a:buNone/>
              <a:defRPr sz="1200"/>
            </a:lvl6pPr>
            <a:lvl7pPr marL="3287880" indent="0">
              <a:buNone/>
              <a:defRPr sz="1200"/>
            </a:lvl7pPr>
            <a:lvl8pPr marL="3835872" indent="0">
              <a:buNone/>
              <a:defRPr sz="1200"/>
            </a:lvl8pPr>
            <a:lvl9pPr marL="4383857"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A36AE9DF-CAD6-44C1-A443-EF628D9B8D55}"/>
              </a:ext>
            </a:extLst>
          </p:cNvPr>
          <p:cNvSpPr>
            <a:spLocks noGrp="1"/>
          </p:cNvSpPr>
          <p:nvPr>
            <p:ph type="dt" sz="half" idx="10"/>
          </p:nvPr>
        </p:nvSpPr>
        <p:spPr/>
        <p:txBody>
          <a:bodyPr/>
          <a:lstStyle/>
          <a:p>
            <a:fld id="{1D722DCC-08AD-441B-B599-DED4F1FC8BD7}"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A7BFD751-9A1A-40A5-8CC1-232F01F731D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7B287E96-16B7-4B50-894D-F14F65A98C39}"/>
              </a:ext>
            </a:extLst>
          </p:cNvPr>
          <p:cNvSpPr>
            <a:spLocks noGrp="1"/>
          </p:cNvSpPr>
          <p:nvPr>
            <p:ph type="sldNum" sz="quarter" idx="12"/>
          </p:nvPr>
        </p:nvSpPr>
        <p:spPr/>
        <p:txBody>
          <a:bodyPr/>
          <a:lstStyle/>
          <a:p>
            <a:fld id="{76EE869C-B22B-49CE-86BC-850A44B80D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1159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B40464-96E9-48CB-975A-50786F118D63}"/>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Picture Placeholder 2">
            <a:extLst>
              <a:ext uri="{FF2B5EF4-FFF2-40B4-BE49-F238E27FC236}">
                <a16:creationId xmlns="" xmlns:a16="http://schemas.microsoft.com/office/drawing/2014/main" id="{E78F23E1-FD01-4460-94C4-A12315677DAD}"/>
              </a:ext>
            </a:extLst>
          </p:cNvPr>
          <p:cNvSpPr>
            <a:spLocks noGrp="1"/>
          </p:cNvSpPr>
          <p:nvPr>
            <p:ph type="pic" idx="1"/>
          </p:nvPr>
        </p:nvSpPr>
        <p:spPr>
          <a:xfrm>
            <a:off x="6219826" y="1184914"/>
            <a:ext cx="7406640" cy="5848350"/>
          </a:xfrm>
        </p:spPr>
        <p:txBody>
          <a:bodyPr/>
          <a:lstStyle>
            <a:lvl1pPr marL="0" indent="0">
              <a:buNone/>
              <a:defRPr sz="3800"/>
            </a:lvl1pPr>
            <a:lvl2pPr marL="547980" indent="0">
              <a:buNone/>
              <a:defRPr sz="3400"/>
            </a:lvl2pPr>
            <a:lvl3pPr marL="1095960" indent="0">
              <a:buNone/>
              <a:defRPr sz="2900"/>
            </a:lvl3pPr>
            <a:lvl4pPr marL="1643940" indent="0">
              <a:buNone/>
              <a:defRPr sz="2400"/>
            </a:lvl4pPr>
            <a:lvl5pPr marL="2191932" indent="0">
              <a:buNone/>
              <a:defRPr sz="2400"/>
            </a:lvl5pPr>
            <a:lvl6pPr marL="2739916" indent="0">
              <a:buNone/>
              <a:defRPr sz="2400"/>
            </a:lvl6pPr>
            <a:lvl7pPr marL="3287880" indent="0">
              <a:buNone/>
              <a:defRPr sz="2400"/>
            </a:lvl7pPr>
            <a:lvl8pPr marL="3835872" indent="0">
              <a:buNone/>
              <a:defRPr sz="2400"/>
            </a:lvl8pPr>
            <a:lvl9pPr marL="4383857" indent="0">
              <a:buNone/>
              <a:defRPr sz="2400"/>
            </a:lvl9pPr>
          </a:lstStyle>
          <a:p>
            <a:endParaRPr lang="en-US"/>
          </a:p>
        </p:txBody>
      </p:sp>
      <p:sp>
        <p:nvSpPr>
          <p:cNvPr id="4" name="Text Placeholder 3">
            <a:extLst>
              <a:ext uri="{FF2B5EF4-FFF2-40B4-BE49-F238E27FC236}">
                <a16:creationId xmlns="" xmlns:a16="http://schemas.microsoft.com/office/drawing/2014/main" id="{F2B570AB-78F4-4C37-A250-B17D0039BBE8}"/>
              </a:ext>
            </a:extLst>
          </p:cNvPr>
          <p:cNvSpPr>
            <a:spLocks noGrp="1"/>
          </p:cNvSpPr>
          <p:nvPr>
            <p:ph type="body" sz="half" idx="2"/>
          </p:nvPr>
        </p:nvSpPr>
        <p:spPr>
          <a:xfrm>
            <a:off x="1007746" y="2468880"/>
            <a:ext cx="4718684" cy="4573906"/>
          </a:xfrm>
        </p:spPr>
        <p:txBody>
          <a:bodyPr/>
          <a:lstStyle>
            <a:lvl1pPr marL="0" indent="0">
              <a:buNone/>
              <a:defRPr sz="1900"/>
            </a:lvl1pPr>
            <a:lvl2pPr marL="547980" indent="0">
              <a:buNone/>
              <a:defRPr sz="1700"/>
            </a:lvl2pPr>
            <a:lvl3pPr marL="1095960" indent="0">
              <a:buNone/>
              <a:defRPr sz="1400"/>
            </a:lvl3pPr>
            <a:lvl4pPr marL="1643940" indent="0">
              <a:buNone/>
              <a:defRPr sz="1200"/>
            </a:lvl4pPr>
            <a:lvl5pPr marL="2191932" indent="0">
              <a:buNone/>
              <a:defRPr sz="1200"/>
            </a:lvl5pPr>
            <a:lvl6pPr marL="2739916" indent="0">
              <a:buNone/>
              <a:defRPr sz="1200"/>
            </a:lvl6pPr>
            <a:lvl7pPr marL="3287880" indent="0">
              <a:buNone/>
              <a:defRPr sz="1200"/>
            </a:lvl7pPr>
            <a:lvl8pPr marL="3835872" indent="0">
              <a:buNone/>
              <a:defRPr sz="1200"/>
            </a:lvl8pPr>
            <a:lvl9pPr marL="4383857"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626825F9-84BB-4B73-988A-6D2B04F3DD40}"/>
              </a:ext>
            </a:extLst>
          </p:cNvPr>
          <p:cNvSpPr>
            <a:spLocks noGrp="1"/>
          </p:cNvSpPr>
          <p:nvPr>
            <p:ph type="dt" sz="half" idx="10"/>
          </p:nvPr>
        </p:nvSpPr>
        <p:spPr/>
        <p:txBody>
          <a:bodyPr/>
          <a:lstStyle/>
          <a:p>
            <a:fld id="{1D722DCC-08AD-441B-B599-DED4F1FC8BD7}"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6A1A78FD-3924-41B1-A6C1-96D067DB437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CB6D5608-C651-47E6-973E-15EB891294E5}"/>
              </a:ext>
            </a:extLst>
          </p:cNvPr>
          <p:cNvSpPr>
            <a:spLocks noGrp="1"/>
          </p:cNvSpPr>
          <p:nvPr>
            <p:ph type="sldNum" sz="quarter" idx="12"/>
          </p:nvPr>
        </p:nvSpPr>
        <p:spPr/>
        <p:txBody>
          <a:bodyPr/>
          <a:lstStyle/>
          <a:p>
            <a:fld id="{76EE869C-B22B-49CE-86BC-850A44B80D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39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DAA416-A5DE-4E72-BD2A-737DCB6548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87EB7FB-CB9F-4ED5-9C1F-83AA330157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4450DF9-E346-46DB-BD3E-19098363A0E7}"/>
              </a:ext>
            </a:extLst>
          </p:cNvPr>
          <p:cNvSpPr>
            <a:spLocks noGrp="1"/>
          </p:cNvSpPr>
          <p:nvPr>
            <p:ph type="dt" sz="half" idx="10"/>
          </p:nvPr>
        </p:nvSpPr>
        <p:spPr/>
        <p:txBody>
          <a:bodyPr/>
          <a:lstStyle/>
          <a:p>
            <a:fld id="{1D722DCC-08AD-441B-B599-DED4F1FC8BD7}"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74AE1D54-2F68-4F79-80F5-78CD015AC17C}"/>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4D35050-71B6-41E5-B7CA-65EB092BED29}"/>
              </a:ext>
            </a:extLst>
          </p:cNvPr>
          <p:cNvSpPr>
            <a:spLocks noGrp="1"/>
          </p:cNvSpPr>
          <p:nvPr>
            <p:ph type="sldNum" sz="quarter" idx="12"/>
          </p:nvPr>
        </p:nvSpPr>
        <p:spPr/>
        <p:txBody>
          <a:bodyPr/>
          <a:lstStyle/>
          <a:p>
            <a:fld id="{76EE869C-B22B-49CE-86BC-850A44B80D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32262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06C7191-BACF-402F-ACC3-49B6566B0ADC}"/>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634444EF-68EE-4400-97AC-FF5C277552A2}"/>
              </a:ext>
            </a:extLst>
          </p:cNvPr>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B093D60-16C2-4E28-90AF-70D457F21DB8}"/>
              </a:ext>
            </a:extLst>
          </p:cNvPr>
          <p:cNvSpPr>
            <a:spLocks noGrp="1"/>
          </p:cNvSpPr>
          <p:nvPr>
            <p:ph type="dt" sz="half" idx="10"/>
          </p:nvPr>
        </p:nvSpPr>
        <p:spPr/>
        <p:txBody>
          <a:bodyPr/>
          <a:lstStyle/>
          <a:p>
            <a:fld id="{1D722DCC-08AD-441B-B599-DED4F1FC8BD7}"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23E4820-5B2D-40D9-8966-D4DCF877BD7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CA0172B-8206-4AE1-AB90-2E7967A98BCF}"/>
              </a:ext>
            </a:extLst>
          </p:cNvPr>
          <p:cNvSpPr>
            <a:spLocks noGrp="1"/>
          </p:cNvSpPr>
          <p:nvPr>
            <p:ph type="sldNum" sz="quarter" idx="12"/>
          </p:nvPr>
        </p:nvSpPr>
        <p:spPr/>
        <p:txBody>
          <a:bodyPr/>
          <a:lstStyle/>
          <a:p>
            <a:fld id="{76EE869C-B22B-49CE-86BC-850A44B80D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9267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114440" y="1307666"/>
            <a:ext cx="12366720" cy="3330720"/>
          </a:xfrm>
          <a:prstGeom prst="rect">
            <a:avLst/>
          </a:prstGeom>
        </p:spPr>
        <p:txBody>
          <a:bodyPr spcFirstLastPara="1" wrap="square" lIns="91291" tIns="91291" rIns="91291" bIns="91291" anchor="t" anchorCtr="0">
            <a:no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grpSp>
        <p:nvGrpSpPr>
          <p:cNvPr id="12" name="Google Shape;12;p2"/>
          <p:cNvGrpSpPr/>
          <p:nvPr/>
        </p:nvGrpSpPr>
        <p:grpSpPr>
          <a:xfrm>
            <a:off x="45686" y="3514823"/>
            <a:ext cx="14550478" cy="4714920"/>
            <a:chOff x="28544" y="3514688"/>
            <a:chExt cx="9094048" cy="1628800"/>
          </a:xfrm>
        </p:grpSpPr>
        <p:sp>
          <p:nvSpPr>
            <p:cNvPr id="13" name="Google Shape;13;p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4" name="Google Shape;14;p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5" name="Google Shape;15;p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6" name="Google Shape;16;p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7" name="Google Shape;17;p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8" name="Google Shape;18;p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9" name="Google Shape;19;p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0" name="Google Shape;20;p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1" name="Google Shape;21;p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2" name="Google Shape;22;p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3" name="Google Shape;23;p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4" name="Google Shape;24;p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5" name="Google Shape;25;p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6" name="Google Shape;26;p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7" name="Google Shape;27;p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8" name="Google Shape;28;p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29" name="Google Shape;29;p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0" name="Google Shape;30;p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1" name="Google Shape;31;p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2" name="Google Shape;32;p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3" name="Google Shape;33;p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4" name="Google Shape;34;p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5" name="Google Shape;35;p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6" name="Google Shape;36;p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7" name="Google Shape;37;p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8" name="Google Shape;38;p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39" name="Google Shape;39;p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40" name="Google Shape;40;p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41" name="Google Shape;41;p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42" name="Google Shape;42;p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43" name="Google Shape;43;p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44" name="Google Shape;44;p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45" name="Google Shape;45;p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grpSp>
      <p:grpSp>
        <p:nvGrpSpPr>
          <p:cNvPr id="46" name="Google Shape;46;p2"/>
          <p:cNvGrpSpPr/>
          <p:nvPr/>
        </p:nvGrpSpPr>
        <p:grpSpPr>
          <a:xfrm>
            <a:off x="45686" y="5375965"/>
            <a:ext cx="14550478" cy="2853778"/>
            <a:chOff x="28544" y="4157632"/>
            <a:chExt cx="9094048" cy="985856"/>
          </a:xfrm>
        </p:grpSpPr>
        <p:sp>
          <p:nvSpPr>
            <p:cNvPr id="47" name="Google Shape;47;p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48" name="Google Shape;48;p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49" name="Google Shape;49;p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0" name="Google Shape;50;p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1" name="Google Shape;51;p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2" name="Google Shape;52;p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3" name="Google Shape;53;p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4" name="Google Shape;54;p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5" name="Google Shape;55;p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6" name="Google Shape;56;p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7" name="Google Shape;57;p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8" name="Google Shape;58;p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59" name="Google Shape;59;p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0" name="Google Shape;60;p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1" name="Google Shape;61;p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2" name="Google Shape;62;p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3" name="Google Shape;63;p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4" name="Google Shape;64;p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5" name="Google Shape;65;p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6" name="Google Shape;66;p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7" name="Google Shape;67;p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8" name="Google Shape;68;p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69" name="Google Shape;69;p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0" name="Google Shape;70;p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1" name="Google Shape;71;p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2" name="Google Shape;72;p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3" name="Google Shape;73;p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4" name="Google Shape;74;p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5" name="Google Shape;75;p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6" name="Google Shape;76;p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7" name="Google Shape;77;p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8" name="Google Shape;78;p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79" name="Google Shape;79;p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80" name="Google Shape;80;p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81" name="Google Shape;81;p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82" name="Google Shape;82;p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83" name="Google Shape;83;p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84" name="Google Shape;84;p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85" name="Google Shape;85;p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86" name="Google Shape;86;p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87" name="Google Shape;87;p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88" name="Google Shape;88;p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89" name="Google Shape;89;p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0" name="Google Shape;90;p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1" name="Google Shape;91;p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2" name="Google Shape;92;p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3" name="Google Shape;93;p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4" name="Google Shape;94;p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5" name="Google Shape;95;p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6" name="Google Shape;96;p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7" name="Google Shape;97;p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8" name="Google Shape;98;p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99" name="Google Shape;99;p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00" name="Google Shape;100;p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01" name="Google Shape;101;p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02" name="Google Shape;102;p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03" name="Google Shape;103;p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04" name="Google Shape;104;p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05" name="Google Shape;105;p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06" name="Google Shape;106;p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07" name="Google Shape;107;p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08" name="Google Shape;108;p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09" name="Google Shape;109;p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10" name="Google Shape;110;p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11" name="Google Shape;111;p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sp>
          <p:nvSpPr>
            <p:cNvPr id="112" name="Google Shape;112;p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1400" kern="0" dirty="0">
                <a:solidFill>
                  <a:srgbClr val="000000"/>
                </a:solidFill>
                <a:cs typeface="Arial"/>
                <a:sym typeface="Arial"/>
              </a:endParaRPr>
            </a:p>
          </p:txBody>
        </p:sp>
      </p:grpSp>
      <p:sp>
        <p:nvSpPr>
          <p:cNvPr id="113" name="Google Shape;113;p2"/>
          <p:cNvSpPr/>
          <p:nvPr/>
        </p:nvSpPr>
        <p:spPr>
          <a:xfrm>
            <a:off x="0" y="3567994"/>
            <a:ext cx="14630400" cy="2068890"/>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291" tIns="91291" rIns="91291" bIns="91291" anchor="ctr" anchorCtr="0">
            <a:noAutofit/>
          </a:bodyPr>
          <a:lstStyle/>
          <a:p>
            <a:pPr>
              <a:buClr>
                <a:srgbClr val="000000"/>
              </a:buClr>
              <a:buFont typeface="Arial"/>
              <a:buNone/>
            </a:pPr>
            <a:endParaRPr sz="1400" kern="0" dirty="0">
              <a:solidFill>
                <a:srgbClr val="000000"/>
              </a:solidFill>
              <a:cs typeface="Arial"/>
              <a:sym typeface="Arial"/>
            </a:endParaRPr>
          </a:p>
        </p:txBody>
      </p:sp>
    </p:spTree>
    <p:extLst>
      <p:ext uri="{BB962C8B-B14F-4D97-AF65-F5344CB8AC3E}">
        <p14:creationId xmlns:p14="http://schemas.microsoft.com/office/powerpoint/2010/main" val="9034405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413688-84B8-4248-9F6C-95418BED9C2A}"/>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 xmlns:a16="http://schemas.microsoft.com/office/drawing/2014/main" id="{3AF7A905-6F41-431E-AA91-4AE0F8056104}"/>
              </a:ext>
            </a:extLst>
          </p:cNvPr>
          <p:cNvSpPr>
            <a:spLocks noGrp="1"/>
          </p:cNvSpPr>
          <p:nvPr>
            <p:ph type="subTitle" idx="1"/>
          </p:nvPr>
        </p:nvSpPr>
        <p:spPr>
          <a:xfrm>
            <a:off x="1828800" y="4322446"/>
            <a:ext cx="10972800" cy="1986914"/>
          </a:xfrm>
        </p:spPr>
        <p:txBody>
          <a:bodyPr/>
          <a:lstStyle>
            <a:lvl1pPr marL="0" indent="0" algn="ctr">
              <a:buNone/>
              <a:defRPr sz="2900"/>
            </a:lvl1pPr>
            <a:lvl2pPr marL="548024" indent="0" algn="ctr">
              <a:buNone/>
              <a:defRPr sz="2400"/>
            </a:lvl2pPr>
            <a:lvl3pPr marL="1096048" indent="0" algn="ctr">
              <a:buNone/>
              <a:defRPr sz="2200"/>
            </a:lvl3pPr>
            <a:lvl4pPr marL="1644072" indent="0" algn="ctr">
              <a:buNone/>
              <a:defRPr sz="1900"/>
            </a:lvl4pPr>
            <a:lvl5pPr marL="2192107" indent="0" algn="ctr">
              <a:buNone/>
              <a:defRPr sz="1900"/>
            </a:lvl5pPr>
            <a:lvl6pPr marL="2740134" indent="0" algn="ctr">
              <a:buNone/>
              <a:defRPr sz="1900"/>
            </a:lvl6pPr>
            <a:lvl7pPr marL="3288144" indent="0" algn="ctr">
              <a:buNone/>
              <a:defRPr sz="1900"/>
            </a:lvl7pPr>
            <a:lvl8pPr marL="3836179" indent="0" algn="ctr">
              <a:buNone/>
              <a:defRPr sz="1900"/>
            </a:lvl8pPr>
            <a:lvl9pPr marL="4384207" indent="0" algn="ctr">
              <a:buNone/>
              <a:defRPr sz="1900"/>
            </a:lvl9pPr>
          </a:lstStyle>
          <a:p>
            <a:r>
              <a:rPr lang="en-US"/>
              <a:t>Click to edit Master subtitle style</a:t>
            </a:r>
          </a:p>
        </p:txBody>
      </p:sp>
      <p:sp>
        <p:nvSpPr>
          <p:cNvPr id="4" name="Date Placeholder 3">
            <a:extLst>
              <a:ext uri="{FF2B5EF4-FFF2-40B4-BE49-F238E27FC236}">
                <a16:creationId xmlns="" xmlns:a16="http://schemas.microsoft.com/office/drawing/2014/main" id="{114BC8F6-B75A-4A93-8827-903E51190463}"/>
              </a:ext>
            </a:extLst>
          </p:cNvPr>
          <p:cNvSpPr>
            <a:spLocks noGrp="1"/>
          </p:cNvSpPr>
          <p:nvPr>
            <p:ph type="dt" sz="half" idx="10"/>
          </p:nvPr>
        </p:nvSpPr>
        <p:spPr/>
        <p:txBody>
          <a:bodyPr/>
          <a:lstStyle/>
          <a:p>
            <a:fld id="{1378C210-5AD3-48A6-99E2-B83F9FF442A3}"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2559AFD8-5F32-4D6B-81B5-B9CDA3B2D21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BF9DF8F7-0FC3-4393-9507-7DFE2E1D8212}"/>
              </a:ext>
            </a:extLst>
          </p:cNvPr>
          <p:cNvSpPr>
            <a:spLocks noGrp="1"/>
          </p:cNvSpPr>
          <p:nvPr>
            <p:ph type="sldNum" sz="quarter" idx="12"/>
          </p:nvPr>
        </p:nvSpPr>
        <p:spPr/>
        <p:txBody>
          <a:bodyPr/>
          <a:lstStyle/>
          <a:p>
            <a:fld id="{CDA02797-5AD3-43C7-A43E-A3091D0879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52963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702879-0F30-4277-BDBE-C5990D3A5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A166426-4025-4A05-ADFD-37096B0962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475907B-F998-40FE-A31C-D9464316B462}"/>
              </a:ext>
            </a:extLst>
          </p:cNvPr>
          <p:cNvSpPr>
            <a:spLocks noGrp="1"/>
          </p:cNvSpPr>
          <p:nvPr>
            <p:ph type="dt" sz="half" idx="10"/>
          </p:nvPr>
        </p:nvSpPr>
        <p:spPr/>
        <p:txBody>
          <a:bodyPr/>
          <a:lstStyle/>
          <a:p>
            <a:fld id="{1378C210-5AD3-48A6-99E2-B83F9FF442A3}"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BB3A86C-67DC-4923-A09B-9628E895827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D94BA55-57C3-4524-A8FD-8D11D67E58E6}"/>
              </a:ext>
            </a:extLst>
          </p:cNvPr>
          <p:cNvSpPr>
            <a:spLocks noGrp="1"/>
          </p:cNvSpPr>
          <p:nvPr>
            <p:ph type="sldNum" sz="quarter" idx="12"/>
          </p:nvPr>
        </p:nvSpPr>
        <p:spPr/>
        <p:txBody>
          <a:bodyPr/>
          <a:lstStyle/>
          <a:p>
            <a:fld id="{CDA02797-5AD3-43C7-A43E-A3091D0879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55167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F9C3B0-10B2-40CE-AED0-405E75E97977}"/>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 xmlns:a16="http://schemas.microsoft.com/office/drawing/2014/main" id="{9372B145-2052-4015-956F-5075344AB2B6}"/>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024" indent="0">
              <a:buNone/>
              <a:defRPr sz="2400">
                <a:solidFill>
                  <a:schemeClr val="tx1">
                    <a:tint val="75000"/>
                  </a:schemeClr>
                </a:solidFill>
              </a:defRPr>
            </a:lvl2pPr>
            <a:lvl3pPr marL="1096048" indent="0">
              <a:buNone/>
              <a:defRPr sz="2200">
                <a:solidFill>
                  <a:schemeClr val="tx1">
                    <a:tint val="75000"/>
                  </a:schemeClr>
                </a:solidFill>
              </a:defRPr>
            </a:lvl3pPr>
            <a:lvl4pPr marL="1644072" indent="0">
              <a:buNone/>
              <a:defRPr sz="1900">
                <a:solidFill>
                  <a:schemeClr val="tx1">
                    <a:tint val="75000"/>
                  </a:schemeClr>
                </a:solidFill>
              </a:defRPr>
            </a:lvl4pPr>
            <a:lvl5pPr marL="2192107" indent="0">
              <a:buNone/>
              <a:defRPr sz="1900">
                <a:solidFill>
                  <a:schemeClr val="tx1">
                    <a:tint val="75000"/>
                  </a:schemeClr>
                </a:solidFill>
              </a:defRPr>
            </a:lvl5pPr>
            <a:lvl6pPr marL="2740134" indent="0">
              <a:buNone/>
              <a:defRPr sz="1900">
                <a:solidFill>
                  <a:schemeClr val="tx1">
                    <a:tint val="75000"/>
                  </a:schemeClr>
                </a:solidFill>
              </a:defRPr>
            </a:lvl6pPr>
            <a:lvl7pPr marL="3288144" indent="0">
              <a:buNone/>
              <a:defRPr sz="1900">
                <a:solidFill>
                  <a:schemeClr val="tx1">
                    <a:tint val="75000"/>
                  </a:schemeClr>
                </a:solidFill>
              </a:defRPr>
            </a:lvl7pPr>
            <a:lvl8pPr marL="3836179" indent="0">
              <a:buNone/>
              <a:defRPr sz="1900">
                <a:solidFill>
                  <a:schemeClr val="tx1">
                    <a:tint val="75000"/>
                  </a:schemeClr>
                </a:solidFill>
              </a:defRPr>
            </a:lvl8pPr>
            <a:lvl9pPr marL="4384207" indent="0">
              <a:buNone/>
              <a:defRPr sz="1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F0B2F814-A691-4440-8C5D-97AE269F86A4}"/>
              </a:ext>
            </a:extLst>
          </p:cNvPr>
          <p:cNvSpPr>
            <a:spLocks noGrp="1"/>
          </p:cNvSpPr>
          <p:nvPr>
            <p:ph type="dt" sz="half" idx="10"/>
          </p:nvPr>
        </p:nvSpPr>
        <p:spPr/>
        <p:txBody>
          <a:bodyPr/>
          <a:lstStyle/>
          <a:p>
            <a:fld id="{1378C210-5AD3-48A6-99E2-B83F9FF442A3}"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40368386-2BA1-4FFE-81EA-FD48BBC0E92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DEE5AD98-D9E7-43F0-B2F1-184D27169864}"/>
              </a:ext>
            </a:extLst>
          </p:cNvPr>
          <p:cNvSpPr>
            <a:spLocks noGrp="1"/>
          </p:cNvSpPr>
          <p:nvPr>
            <p:ph type="sldNum" sz="quarter" idx="12"/>
          </p:nvPr>
        </p:nvSpPr>
        <p:spPr/>
        <p:txBody>
          <a:bodyPr/>
          <a:lstStyle/>
          <a:p>
            <a:fld id="{CDA02797-5AD3-43C7-A43E-A3091D0879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50382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19567D-3099-46E4-A5F2-C583EEC151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6756E60-6322-480B-8F75-54D3E3557942}"/>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666F8C8-C583-4EFD-8A3A-50BC64A37DA6}"/>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559C3677-8995-4111-81AC-C28DC41ECBC2}"/>
              </a:ext>
            </a:extLst>
          </p:cNvPr>
          <p:cNvSpPr>
            <a:spLocks noGrp="1"/>
          </p:cNvSpPr>
          <p:nvPr>
            <p:ph type="dt" sz="half" idx="10"/>
          </p:nvPr>
        </p:nvSpPr>
        <p:spPr/>
        <p:txBody>
          <a:bodyPr/>
          <a:lstStyle/>
          <a:p>
            <a:fld id="{1378C210-5AD3-48A6-99E2-B83F9FF442A3}"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660B580C-4B39-4F3B-9DEA-9979263613ED}"/>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2782920-7350-453A-BA5A-9CDF55DCED87}"/>
              </a:ext>
            </a:extLst>
          </p:cNvPr>
          <p:cNvSpPr>
            <a:spLocks noGrp="1"/>
          </p:cNvSpPr>
          <p:nvPr>
            <p:ph type="sldNum" sz="quarter" idx="12"/>
          </p:nvPr>
        </p:nvSpPr>
        <p:spPr/>
        <p:txBody>
          <a:bodyPr/>
          <a:lstStyle/>
          <a:p>
            <a:fld id="{CDA02797-5AD3-43C7-A43E-A3091D0879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2447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EC1D9F-CABE-4BFA-800F-3C61B2692CB0}"/>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FA9DE79B-40D7-4BD1-8DF4-3596B83A92D4}"/>
              </a:ext>
            </a:extLst>
          </p:cNvPr>
          <p:cNvSpPr>
            <a:spLocks noGrp="1"/>
          </p:cNvSpPr>
          <p:nvPr>
            <p:ph type="body" idx="1"/>
          </p:nvPr>
        </p:nvSpPr>
        <p:spPr>
          <a:xfrm>
            <a:off x="1007746" y="2017396"/>
            <a:ext cx="6189344" cy="988694"/>
          </a:xfrm>
        </p:spPr>
        <p:txBody>
          <a:bodyPr anchor="b"/>
          <a:lstStyle>
            <a:lvl1pPr marL="0" indent="0">
              <a:buNone/>
              <a:defRPr sz="2900" b="1"/>
            </a:lvl1pPr>
            <a:lvl2pPr marL="548024" indent="0">
              <a:buNone/>
              <a:defRPr sz="2400" b="1"/>
            </a:lvl2pPr>
            <a:lvl3pPr marL="1096048" indent="0">
              <a:buNone/>
              <a:defRPr sz="2200" b="1"/>
            </a:lvl3pPr>
            <a:lvl4pPr marL="1644072" indent="0">
              <a:buNone/>
              <a:defRPr sz="1900" b="1"/>
            </a:lvl4pPr>
            <a:lvl5pPr marL="2192107" indent="0">
              <a:buNone/>
              <a:defRPr sz="1900" b="1"/>
            </a:lvl5pPr>
            <a:lvl6pPr marL="2740134" indent="0">
              <a:buNone/>
              <a:defRPr sz="1900" b="1"/>
            </a:lvl6pPr>
            <a:lvl7pPr marL="3288144" indent="0">
              <a:buNone/>
              <a:defRPr sz="1900" b="1"/>
            </a:lvl7pPr>
            <a:lvl8pPr marL="3836179" indent="0">
              <a:buNone/>
              <a:defRPr sz="1900" b="1"/>
            </a:lvl8pPr>
            <a:lvl9pPr marL="4384207" indent="0">
              <a:buNone/>
              <a:defRPr sz="1900" b="1"/>
            </a:lvl9pPr>
          </a:lstStyle>
          <a:p>
            <a:pPr lvl="0"/>
            <a:r>
              <a:rPr lang="en-US"/>
              <a:t>Edit Master text styles</a:t>
            </a:r>
          </a:p>
        </p:txBody>
      </p:sp>
      <p:sp>
        <p:nvSpPr>
          <p:cNvPr id="4" name="Content Placeholder 3">
            <a:extLst>
              <a:ext uri="{FF2B5EF4-FFF2-40B4-BE49-F238E27FC236}">
                <a16:creationId xmlns="" xmlns:a16="http://schemas.microsoft.com/office/drawing/2014/main" id="{510FD5C3-5338-4969-9768-26E730B6189F}"/>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3C99213D-A8F6-4E06-BF17-4FE7A89EACA7}"/>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024" indent="0">
              <a:buNone/>
              <a:defRPr sz="2400" b="1"/>
            </a:lvl2pPr>
            <a:lvl3pPr marL="1096048" indent="0">
              <a:buNone/>
              <a:defRPr sz="2200" b="1"/>
            </a:lvl3pPr>
            <a:lvl4pPr marL="1644072" indent="0">
              <a:buNone/>
              <a:defRPr sz="1900" b="1"/>
            </a:lvl4pPr>
            <a:lvl5pPr marL="2192107" indent="0">
              <a:buNone/>
              <a:defRPr sz="1900" b="1"/>
            </a:lvl5pPr>
            <a:lvl6pPr marL="2740134" indent="0">
              <a:buNone/>
              <a:defRPr sz="1900" b="1"/>
            </a:lvl6pPr>
            <a:lvl7pPr marL="3288144" indent="0">
              <a:buNone/>
              <a:defRPr sz="1900" b="1"/>
            </a:lvl7pPr>
            <a:lvl8pPr marL="3836179" indent="0">
              <a:buNone/>
              <a:defRPr sz="1900" b="1"/>
            </a:lvl8pPr>
            <a:lvl9pPr marL="4384207" indent="0">
              <a:buNone/>
              <a:defRPr sz="1900" b="1"/>
            </a:lvl9pPr>
          </a:lstStyle>
          <a:p>
            <a:pPr lvl="0"/>
            <a:r>
              <a:rPr lang="en-US"/>
              <a:t>Edit Master text styles</a:t>
            </a:r>
          </a:p>
        </p:txBody>
      </p:sp>
      <p:sp>
        <p:nvSpPr>
          <p:cNvPr id="6" name="Content Placeholder 5">
            <a:extLst>
              <a:ext uri="{FF2B5EF4-FFF2-40B4-BE49-F238E27FC236}">
                <a16:creationId xmlns="" xmlns:a16="http://schemas.microsoft.com/office/drawing/2014/main" id="{1F8D2B31-5CFA-44E6-BDC5-56971A62F8E2}"/>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B2586DAC-AAAC-459C-8994-EF68E8837240}"/>
              </a:ext>
            </a:extLst>
          </p:cNvPr>
          <p:cNvSpPr>
            <a:spLocks noGrp="1"/>
          </p:cNvSpPr>
          <p:nvPr>
            <p:ph type="dt" sz="half" idx="10"/>
          </p:nvPr>
        </p:nvSpPr>
        <p:spPr/>
        <p:txBody>
          <a:bodyPr/>
          <a:lstStyle/>
          <a:p>
            <a:fld id="{1378C210-5AD3-48A6-99E2-B83F9FF442A3}" type="datetimeFigureOut">
              <a:rPr lang="en-US" smtClean="0">
                <a:solidFill>
                  <a:prstClr val="black">
                    <a:tint val="75000"/>
                  </a:prstClr>
                </a:solidFill>
              </a:rPr>
              <a:pPr/>
              <a:t>8/29/2020</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2ED8AE87-FFD2-44A0-8307-BDF3B0ED92C3}"/>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C8908DEF-C6DB-40B7-A139-F98B787AD24E}"/>
              </a:ext>
            </a:extLst>
          </p:cNvPr>
          <p:cNvSpPr>
            <a:spLocks noGrp="1"/>
          </p:cNvSpPr>
          <p:nvPr>
            <p:ph type="sldNum" sz="quarter" idx="12"/>
          </p:nvPr>
        </p:nvSpPr>
        <p:spPr/>
        <p:txBody>
          <a:bodyPr/>
          <a:lstStyle/>
          <a:p>
            <a:fld id="{CDA02797-5AD3-43C7-A43E-A3091D0879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7127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11220F-60D4-4907-B6AA-D6D471DEE1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F224C0DD-600F-41A5-B51E-72209C70F1B3}"/>
              </a:ext>
            </a:extLst>
          </p:cNvPr>
          <p:cNvSpPr>
            <a:spLocks noGrp="1"/>
          </p:cNvSpPr>
          <p:nvPr>
            <p:ph type="dt" sz="half" idx="10"/>
          </p:nvPr>
        </p:nvSpPr>
        <p:spPr/>
        <p:txBody>
          <a:bodyPr/>
          <a:lstStyle/>
          <a:p>
            <a:fld id="{1378C210-5AD3-48A6-99E2-B83F9FF442A3}" type="datetimeFigureOut">
              <a:rPr lang="en-US" smtClean="0">
                <a:solidFill>
                  <a:prstClr val="black">
                    <a:tint val="75000"/>
                  </a:prstClr>
                </a:solidFill>
              </a:rPr>
              <a:pPr/>
              <a:t>8/29/2020</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2E4BB7BB-0455-4E10-B64E-6B701A9EBBC5}"/>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B55945E3-68F2-48C3-8E1F-5276F8037F80}"/>
              </a:ext>
            </a:extLst>
          </p:cNvPr>
          <p:cNvSpPr>
            <a:spLocks noGrp="1"/>
          </p:cNvSpPr>
          <p:nvPr>
            <p:ph type="sldNum" sz="quarter" idx="12"/>
          </p:nvPr>
        </p:nvSpPr>
        <p:spPr/>
        <p:txBody>
          <a:bodyPr/>
          <a:lstStyle/>
          <a:p>
            <a:fld id="{CDA02797-5AD3-43C7-A43E-A3091D0879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3847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1F3158B-C413-45BB-9634-673D46956135}"/>
              </a:ext>
            </a:extLst>
          </p:cNvPr>
          <p:cNvSpPr>
            <a:spLocks noGrp="1"/>
          </p:cNvSpPr>
          <p:nvPr>
            <p:ph type="dt" sz="half" idx="10"/>
          </p:nvPr>
        </p:nvSpPr>
        <p:spPr/>
        <p:txBody>
          <a:bodyPr/>
          <a:lstStyle/>
          <a:p>
            <a:fld id="{1378C210-5AD3-48A6-99E2-B83F9FF442A3}" type="datetimeFigureOut">
              <a:rPr lang="en-US" smtClean="0">
                <a:solidFill>
                  <a:prstClr val="black">
                    <a:tint val="75000"/>
                  </a:prstClr>
                </a:solidFill>
              </a:rPr>
              <a:pPr/>
              <a:t>8/29/2020</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B3F439E1-9DE5-4BC8-A4D9-3B3C3FCF71B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6CF23206-E9FD-408F-A5F9-8977C400937F}"/>
              </a:ext>
            </a:extLst>
          </p:cNvPr>
          <p:cNvSpPr>
            <a:spLocks noGrp="1"/>
          </p:cNvSpPr>
          <p:nvPr>
            <p:ph type="sldNum" sz="quarter" idx="12"/>
          </p:nvPr>
        </p:nvSpPr>
        <p:spPr/>
        <p:txBody>
          <a:bodyPr/>
          <a:lstStyle/>
          <a:p>
            <a:fld id="{CDA02797-5AD3-43C7-A43E-A3091D0879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48332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CC880F-BA53-476E-B006-FCBEFE2213E9}"/>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Content Placeholder 2">
            <a:extLst>
              <a:ext uri="{FF2B5EF4-FFF2-40B4-BE49-F238E27FC236}">
                <a16:creationId xmlns="" xmlns:a16="http://schemas.microsoft.com/office/drawing/2014/main" id="{1996DC3A-ED28-4F9F-9660-1041AD60C7D0}"/>
              </a:ext>
            </a:extLst>
          </p:cNvPr>
          <p:cNvSpPr>
            <a:spLocks noGrp="1"/>
          </p:cNvSpPr>
          <p:nvPr>
            <p:ph idx="1"/>
          </p:nvPr>
        </p:nvSpPr>
        <p:spPr>
          <a:xfrm>
            <a:off x="6219826" y="1184914"/>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75C76531-FD89-408A-9F1D-E4349088BF2D}"/>
              </a:ext>
            </a:extLst>
          </p:cNvPr>
          <p:cNvSpPr>
            <a:spLocks noGrp="1"/>
          </p:cNvSpPr>
          <p:nvPr>
            <p:ph type="body" sz="half" idx="2"/>
          </p:nvPr>
        </p:nvSpPr>
        <p:spPr>
          <a:xfrm>
            <a:off x="1007746" y="2468880"/>
            <a:ext cx="4718684" cy="4573906"/>
          </a:xfrm>
        </p:spPr>
        <p:txBody>
          <a:bodyPr/>
          <a:lstStyle>
            <a:lvl1pPr marL="0" indent="0">
              <a:buNone/>
              <a:defRPr sz="1900"/>
            </a:lvl1pPr>
            <a:lvl2pPr marL="548024" indent="0">
              <a:buNone/>
              <a:defRPr sz="1700"/>
            </a:lvl2pPr>
            <a:lvl3pPr marL="1096048" indent="0">
              <a:buNone/>
              <a:defRPr sz="1400"/>
            </a:lvl3pPr>
            <a:lvl4pPr marL="1644072" indent="0">
              <a:buNone/>
              <a:defRPr sz="1200"/>
            </a:lvl4pPr>
            <a:lvl5pPr marL="2192107" indent="0">
              <a:buNone/>
              <a:defRPr sz="1200"/>
            </a:lvl5pPr>
            <a:lvl6pPr marL="2740134" indent="0">
              <a:buNone/>
              <a:defRPr sz="1200"/>
            </a:lvl6pPr>
            <a:lvl7pPr marL="3288144" indent="0">
              <a:buNone/>
              <a:defRPr sz="1200"/>
            </a:lvl7pPr>
            <a:lvl8pPr marL="3836179" indent="0">
              <a:buNone/>
              <a:defRPr sz="1200"/>
            </a:lvl8pPr>
            <a:lvl9pPr marL="4384207"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6F48CAA8-5AEE-4872-B1D3-3ED00507F13E}"/>
              </a:ext>
            </a:extLst>
          </p:cNvPr>
          <p:cNvSpPr>
            <a:spLocks noGrp="1"/>
          </p:cNvSpPr>
          <p:nvPr>
            <p:ph type="dt" sz="half" idx="10"/>
          </p:nvPr>
        </p:nvSpPr>
        <p:spPr/>
        <p:txBody>
          <a:bodyPr/>
          <a:lstStyle/>
          <a:p>
            <a:fld id="{1378C210-5AD3-48A6-99E2-B83F9FF442A3}"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18E88784-7E62-439C-A4A6-826A877AC6B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19F6C5-7464-4AB7-B148-0AA2E62BF069}"/>
              </a:ext>
            </a:extLst>
          </p:cNvPr>
          <p:cNvSpPr>
            <a:spLocks noGrp="1"/>
          </p:cNvSpPr>
          <p:nvPr>
            <p:ph type="sldNum" sz="quarter" idx="12"/>
          </p:nvPr>
        </p:nvSpPr>
        <p:spPr/>
        <p:txBody>
          <a:bodyPr/>
          <a:lstStyle/>
          <a:p>
            <a:fld id="{CDA02797-5AD3-43C7-A43E-A3091D0879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68112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F406A5-2DC8-4D5E-A4B9-45A3D53B9D84}"/>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Picture Placeholder 2">
            <a:extLst>
              <a:ext uri="{FF2B5EF4-FFF2-40B4-BE49-F238E27FC236}">
                <a16:creationId xmlns="" xmlns:a16="http://schemas.microsoft.com/office/drawing/2014/main" id="{7531CC38-DD8B-4493-9CBF-729F40E53193}"/>
              </a:ext>
            </a:extLst>
          </p:cNvPr>
          <p:cNvSpPr>
            <a:spLocks noGrp="1"/>
          </p:cNvSpPr>
          <p:nvPr>
            <p:ph type="pic" idx="1"/>
          </p:nvPr>
        </p:nvSpPr>
        <p:spPr>
          <a:xfrm>
            <a:off x="6219826" y="1184914"/>
            <a:ext cx="7406640" cy="5848350"/>
          </a:xfrm>
        </p:spPr>
        <p:txBody>
          <a:bodyPr/>
          <a:lstStyle>
            <a:lvl1pPr marL="0" indent="0">
              <a:buNone/>
              <a:defRPr sz="3800"/>
            </a:lvl1pPr>
            <a:lvl2pPr marL="548024" indent="0">
              <a:buNone/>
              <a:defRPr sz="3400"/>
            </a:lvl2pPr>
            <a:lvl3pPr marL="1096048" indent="0">
              <a:buNone/>
              <a:defRPr sz="2900"/>
            </a:lvl3pPr>
            <a:lvl4pPr marL="1644072" indent="0">
              <a:buNone/>
              <a:defRPr sz="2400"/>
            </a:lvl4pPr>
            <a:lvl5pPr marL="2192107" indent="0">
              <a:buNone/>
              <a:defRPr sz="2400"/>
            </a:lvl5pPr>
            <a:lvl6pPr marL="2740134" indent="0">
              <a:buNone/>
              <a:defRPr sz="2400"/>
            </a:lvl6pPr>
            <a:lvl7pPr marL="3288144" indent="0">
              <a:buNone/>
              <a:defRPr sz="2400"/>
            </a:lvl7pPr>
            <a:lvl8pPr marL="3836179" indent="0">
              <a:buNone/>
              <a:defRPr sz="2400"/>
            </a:lvl8pPr>
            <a:lvl9pPr marL="4384207" indent="0">
              <a:buNone/>
              <a:defRPr sz="2400"/>
            </a:lvl9pPr>
          </a:lstStyle>
          <a:p>
            <a:endParaRPr lang="en-US"/>
          </a:p>
        </p:txBody>
      </p:sp>
      <p:sp>
        <p:nvSpPr>
          <p:cNvPr id="4" name="Text Placeholder 3">
            <a:extLst>
              <a:ext uri="{FF2B5EF4-FFF2-40B4-BE49-F238E27FC236}">
                <a16:creationId xmlns="" xmlns:a16="http://schemas.microsoft.com/office/drawing/2014/main" id="{18B08EB3-4A87-4EEF-A520-9E8DFBD02F14}"/>
              </a:ext>
            </a:extLst>
          </p:cNvPr>
          <p:cNvSpPr>
            <a:spLocks noGrp="1"/>
          </p:cNvSpPr>
          <p:nvPr>
            <p:ph type="body" sz="half" idx="2"/>
          </p:nvPr>
        </p:nvSpPr>
        <p:spPr>
          <a:xfrm>
            <a:off x="1007746" y="2468880"/>
            <a:ext cx="4718684" cy="4573906"/>
          </a:xfrm>
        </p:spPr>
        <p:txBody>
          <a:bodyPr/>
          <a:lstStyle>
            <a:lvl1pPr marL="0" indent="0">
              <a:buNone/>
              <a:defRPr sz="1900"/>
            </a:lvl1pPr>
            <a:lvl2pPr marL="548024" indent="0">
              <a:buNone/>
              <a:defRPr sz="1700"/>
            </a:lvl2pPr>
            <a:lvl3pPr marL="1096048" indent="0">
              <a:buNone/>
              <a:defRPr sz="1400"/>
            </a:lvl3pPr>
            <a:lvl4pPr marL="1644072" indent="0">
              <a:buNone/>
              <a:defRPr sz="1200"/>
            </a:lvl4pPr>
            <a:lvl5pPr marL="2192107" indent="0">
              <a:buNone/>
              <a:defRPr sz="1200"/>
            </a:lvl5pPr>
            <a:lvl6pPr marL="2740134" indent="0">
              <a:buNone/>
              <a:defRPr sz="1200"/>
            </a:lvl6pPr>
            <a:lvl7pPr marL="3288144" indent="0">
              <a:buNone/>
              <a:defRPr sz="1200"/>
            </a:lvl7pPr>
            <a:lvl8pPr marL="3836179" indent="0">
              <a:buNone/>
              <a:defRPr sz="1200"/>
            </a:lvl8pPr>
            <a:lvl9pPr marL="4384207"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069CB9D2-5CAB-4146-A38F-27CB8A87A1B6}"/>
              </a:ext>
            </a:extLst>
          </p:cNvPr>
          <p:cNvSpPr>
            <a:spLocks noGrp="1"/>
          </p:cNvSpPr>
          <p:nvPr>
            <p:ph type="dt" sz="half" idx="10"/>
          </p:nvPr>
        </p:nvSpPr>
        <p:spPr/>
        <p:txBody>
          <a:bodyPr/>
          <a:lstStyle/>
          <a:p>
            <a:fld id="{1378C210-5AD3-48A6-99E2-B83F9FF442A3}"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7A65FAAB-3158-48F8-8301-58D972A5735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0D8E84B9-0B54-4C4F-9CBF-8712851D76A5}"/>
              </a:ext>
            </a:extLst>
          </p:cNvPr>
          <p:cNvSpPr>
            <a:spLocks noGrp="1"/>
          </p:cNvSpPr>
          <p:nvPr>
            <p:ph type="sldNum" sz="quarter" idx="12"/>
          </p:nvPr>
        </p:nvSpPr>
        <p:spPr/>
        <p:txBody>
          <a:bodyPr/>
          <a:lstStyle/>
          <a:p>
            <a:fld id="{CDA02797-5AD3-43C7-A43E-A3091D0879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11495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9F5D76-2B92-46A1-935B-55FB477FBB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8FBCA4B7-CFF2-469D-AD54-E161279873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8432C30-4615-4681-B91A-755EED542DD5}"/>
              </a:ext>
            </a:extLst>
          </p:cNvPr>
          <p:cNvSpPr>
            <a:spLocks noGrp="1"/>
          </p:cNvSpPr>
          <p:nvPr>
            <p:ph type="dt" sz="half" idx="10"/>
          </p:nvPr>
        </p:nvSpPr>
        <p:spPr/>
        <p:txBody>
          <a:bodyPr/>
          <a:lstStyle/>
          <a:p>
            <a:fld id="{1378C210-5AD3-48A6-99E2-B83F9FF442A3}"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4FD13610-C769-4E7F-AE43-3C0B3EFE09A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5CB57D6E-56DB-4029-9B56-0BF6E616E9AC}"/>
              </a:ext>
            </a:extLst>
          </p:cNvPr>
          <p:cNvSpPr>
            <a:spLocks noGrp="1"/>
          </p:cNvSpPr>
          <p:nvPr>
            <p:ph type="sldNum" sz="quarter" idx="12"/>
          </p:nvPr>
        </p:nvSpPr>
        <p:spPr/>
        <p:txBody>
          <a:bodyPr/>
          <a:lstStyle/>
          <a:p>
            <a:fld id="{CDA02797-5AD3-43C7-A43E-A3091D0879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313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114440" y="1307666"/>
            <a:ext cx="12366720" cy="3330720"/>
          </a:xfrm>
          <a:prstGeom prst="rect">
            <a:avLst/>
          </a:prstGeom>
        </p:spPr>
        <p:txBody>
          <a:bodyPr spcFirstLastPara="1" wrap="square" lIns="146094" tIns="146094" rIns="146094" bIns="146094" anchor="t" anchorCtr="0">
            <a:noAutofit/>
          </a:bodyPr>
          <a:lstStyle>
            <a:lvl1pPr lvl="0">
              <a:spcBef>
                <a:spcPts val="0"/>
              </a:spcBef>
              <a:spcAft>
                <a:spcPts val="0"/>
              </a:spcAft>
              <a:buClr>
                <a:schemeClr val="lt1"/>
              </a:buClr>
              <a:buSzPts val="5800"/>
              <a:buNone/>
              <a:defRPr sz="9200">
                <a:solidFill>
                  <a:schemeClr val="lt1"/>
                </a:solidFill>
              </a:defRPr>
            </a:lvl1pPr>
            <a:lvl2pPr lvl="1">
              <a:spcBef>
                <a:spcPts val="0"/>
              </a:spcBef>
              <a:spcAft>
                <a:spcPts val="0"/>
              </a:spcAft>
              <a:buClr>
                <a:schemeClr val="lt1"/>
              </a:buClr>
              <a:buSzPts val="5800"/>
              <a:buNone/>
              <a:defRPr sz="9200">
                <a:solidFill>
                  <a:schemeClr val="lt1"/>
                </a:solidFill>
              </a:defRPr>
            </a:lvl2pPr>
            <a:lvl3pPr lvl="2">
              <a:spcBef>
                <a:spcPts val="0"/>
              </a:spcBef>
              <a:spcAft>
                <a:spcPts val="0"/>
              </a:spcAft>
              <a:buClr>
                <a:schemeClr val="lt1"/>
              </a:buClr>
              <a:buSzPts val="5800"/>
              <a:buNone/>
              <a:defRPr sz="9200">
                <a:solidFill>
                  <a:schemeClr val="lt1"/>
                </a:solidFill>
              </a:defRPr>
            </a:lvl3pPr>
            <a:lvl4pPr lvl="3">
              <a:spcBef>
                <a:spcPts val="0"/>
              </a:spcBef>
              <a:spcAft>
                <a:spcPts val="0"/>
              </a:spcAft>
              <a:buClr>
                <a:schemeClr val="lt1"/>
              </a:buClr>
              <a:buSzPts val="5800"/>
              <a:buNone/>
              <a:defRPr sz="9200">
                <a:solidFill>
                  <a:schemeClr val="lt1"/>
                </a:solidFill>
              </a:defRPr>
            </a:lvl4pPr>
            <a:lvl5pPr lvl="4">
              <a:spcBef>
                <a:spcPts val="0"/>
              </a:spcBef>
              <a:spcAft>
                <a:spcPts val="0"/>
              </a:spcAft>
              <a:buClr>
                <a:schemeClr val="lt1"/>
              </a:buClr>
              <a:buSzPts val="5800"/>
              <a:buNone/>
              <a:defRPr sz="9200">
                <a:solidFill>
                  <a:schemeClr val="lt1"/>
                </a:solidFill>
              </a:defRPr>
            </a:lvl5pPr>
            <a:lvl6pPr lvl="5">
              <a:spcBef>
                <a:spcPts val="0"/>
              </a:spcBef>
              <a:spcAft>
                <a:spcPts val="0"/>
              </a:spcAft>
              <a:buClr>
                <a:schemeClr val="lt1"/>
              </a:buClr>
              <a:buSzPts val="5800"/>
              <a:buNone/>
              <a:defRPr sz="9200">
                <a:solidFill>
                  <a:schemeClr val="lt1"/>
                </a:solidFill>
              </a:defRPr>
            </a:lvl6pPr>
            <a:lvl7pPr lvl="6">
              <a:spcBef>
                <a:spcPts val="0"/>
              </a:spcBef>
              <a:spcAft>
                <a:spcPts val="0"/>
              </a:spcAft>
              <a:buClr>
                <a:schemeClr val="lt1"/>
              </a:buClr>
              <a:buSzPts val="5800"/>
              <a:buNone/>
              <a:defRPr sz="9200">
                <a:solidFill>
                  <a:schemeClr val="lt1"/>
                </a:solidFill>
              </a:defRPr>
            </a:lvl7pPr>
            <a:lvl8pPr lvl="7">
              <a:spcBef>
                <a:spcPts val="0"/>
              </a:spcBef>
              <a:spcAft>
                <a:spcPts val="0"/>
              </a:spcAft>
              <a:buClr>
                <a:schemeClr val="lt1"/>
              </a:buClr>
              <a:buSzPts val="5800"/>
              <a:buNone/>
              <a:defRPr sz="9200">
                <a:solidFill>
                  <a:schemeClr val="lt1"/>
                </a:solidFill>
              </a:defRPr>
            </a:lvl8pPr>
            <a:lvl9pPr lvl="8">
              <a:spcBef>
                <a:spcPts val="0"/>
              </a:spcBef>
              <a:spcAft>
                <a:spcPts val="0"/>
              </a:spcAft>
              <a:buClr>
                <a:schemeClr val="lt1"/>
              </a:buClr>
              <a:buSzPts val="5800"/>
              <a:buNone/>
              <a:defRPr sz="9200">
                <a:solidFill>
                  <a:schemeClr val="lt1"/>
                </a:solidFill>
              </a:defRPr>
            </a:lvl9pPr>
          </a:lstStyle>
          <a:p>
            <a:endParaRPr/>
          </a:p>
        </p:txBody>
      </p:sp>
      <p:grpSp>
        <p:nvGrpSpPr>
          <p:cNvPr id="12" name="Google Shape;12;p2"/>
          <p:cNvGrpSpPr/>
          <p:nvPr/>
        </p:nvGrpSpPr>
        <p:grpSpPr>
          <a:xfrm>
            <a:off x="45681" y="3514823"/>
            <a:ext cx="14550478" cy="4714920"/>
            <a:chOff x="28544" y="3514688"/>
            <a:chExt cx="9094048" cy="1628800"/>
          </a:xfrm>
        </p:grpSpPr>
        <p:sp>
          <p:nvSpPr>
            <p:cNvPr id="13" name="Google Shape;13;p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4" name="Google Shape;14;p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5" name="Google Shape;15;p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6" name="Google Shape;16;p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7" name="Google Shape;17;p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8" name="Google Shape;18;p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9" name="Google Shape;19;p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20" name="Google Shape;20;p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21" name="Google Shape;21;p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22" name="Google Shape;22;p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23" name="Google Shape;23;p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24" name="Google Shape;24;p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25" name="Google Shape;25;p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26" name="Google Shape;26;p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27" name="Google Shape;27;p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28" name="Google Shape;28;p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29" name="Google Shape;29;p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0" name="Google Shape;30;p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1" name="Google Shape;31;p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2" name="Google Shape;32;p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3" name="Google Shape;33;p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4" name="Google Shape;34;p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5" name="Google Shape;35;p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6" name="Google Shape;36;p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7" name="Google Shape;37;p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8" name="Google Shape;38;p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9" name="Google Shape;39;p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0" name="Google Shape;40;p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1" name="Google Shape;41;p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2" name="Google Shape;42;p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3" name="Google Shape;43;p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4" name="Google Shape;44;p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5" name="Google Shape;45;p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grpSp>
      <p:grpSp>
        <p:nvGrpSpPr>
          <p:cNvPr id="46" name="Google Shape;46;p2"/>
          <p:cNvGrpSpPr/>
          <p:nvPr/>
        </p:nvGrpSpPr>
        <p:grpSpPr>
          <a:xfrm>
            <a:off x="45681" y="5375965"/>
            <a:ext cx="14550478" cy="2853778"/>
            <a:chOff x="28544" y="4157632"/>
            <a:chExt cx="9094048" cy="985856"/>
          </a:xfrm>
        </p:grpSpPr>
        <p:sp>
          <p:nvSpPr>
            <p:cNvPr id="47" name="Google Shape;47;p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8" name="Google Shape;48;p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9" name="Google Shape;49;p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50" name="Google Shape;50;p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51" name="Google Shape;51;p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52" name="Google Shape;52;p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53" name="Google Shape;53;p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54" name="Google Shape;54;p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55" name="Google Shape;55;p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56" name="Google Shape;56;p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57" name="Google Shape;57;p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58" name="Google Shape;58;p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59" name="Google Shape;59;p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60" name="Google Shape;60;p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61" name="Google Shape;61;p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62" name="Google Shape;62;p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63" name="Google Shape;63;p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64" name="Google Shape;64;p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65" name="Google Shape;65;p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66" name="Google Shape;66;p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67" name="Google Shape;67;p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68" name="Google Shape;68;p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69" name="Google Shape;69;p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70" name="Google Shape;70;p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71" name="Google Shape;71;p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72" name="Google Shape;72;p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73" name="Google Shape;73;p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74" name="Google Shape;74;p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75" name="Google Shape;75;p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76" name="Google Shape;76;p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77" name="Google Shape;77;p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78" name="Google Shape;78;p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79" name="Google Shape;79;p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0" name="Google Shape;80;p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1" name="Google Shape;81;p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2" name="Google Shape;82;p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3" name="Google Shape;83;p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4" name="Google Shape;84;p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5" name="Google Shape;85;p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6" name="Google Shape;86;p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7" name="Google Shape;87;p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8" name="Google Shape;88;p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9" name="Google Shape;89;p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90" name="Google Shape;90;p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91" name="Google Shape;91;p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92" name="Google Shape;92;p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93" name="Google Shape;93;p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94" name="Google Shape;94;p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95" name="Google Shape;95;p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96" name="Google Shape;96;p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97" name="Google Shape;97;p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98" name="Google Shape;98;p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99" name="Google Shape;99;p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00" name="Google Shape;100;p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01" name="Google Shape;101;p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02" name="Google Shape;102;p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03" name="Google Shape;103;p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04" name="Google Shape;104;p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05" name="Google Shape;105;p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06" name="Google Shape;106;p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07" name="Google Shape;107;p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08" name="Google Shape;108;p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09" name="Google Shape;109;p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10" name="Google Shape;110;p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11" name="Google Shape;111;p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112" name="Google Shape;112;p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grpSp>
      <p:sp>
        <p:nvSpPr>
          <p:cNvPr id="113" name="Google Shape;113;p2"/>
          <p:cNvSpPr/>
          <p:nvPr/>
        </p:nvSpPr>
        <p:spPr>
          <a:xfrm>
            <a:off x="0" y="3567982"/>
            <a:ext cx="14630400" cy="2068890"/>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146094" tIns="146094" rIns="146094" bIns="146094" anchor="ctr" anchorCtr="0">
            <a:noAutofit/>
          </a:bodyPr>
          <a:lstStyle/>
          <a:p>
            <a:pPr>
              <a:buClr>
                <a:srgbClr val="000000"/>
              </a:buClr>
              <a:buFont typeface="Arial"/>
              <a:buNone/>
            </a:pPr>
            <a:endParaRPr sz="2200" kern="0">
              <a:solidFill>
                <a:srgbClr val="000000"/>
              </a:solidFill>
              <a:cs typeface="Arial"/>
              <a:sym typeface="Arial"/>
            </a:endParaRPr>
          </a:p>
        </p:txBody>
      </p:sp>
    </p:spTree>
    <p:extLst>
      <p:ext uri="{BB962C8B-B14F-4D97-AF65-F5344CB8AC3E}">
        <p14:creationId xmlns:p14="http://schemas.microsoft.com/office/powerpoint/2010/main" val="37607600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32F091C-21D5-4046-AD89-7E2FFFB67773}"/>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ABD1DAC1-E912-4DEF-9CA5-7472696880F1}"/>
              </a:ext>
            </a:extLst>
          </p:cNvPr>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66DFCD3-9106-413E-90A7-4836224282F8}"/>
              </a:ext>
            </a:extLst>
          </p:cNvPr>
          <p:cNvSpPr>
            <a:spLocks noGrp="1"/>
          </p:cNvSpPr>
          <p:nvPr>
            <p:ph type="dt" sz="half" idx="10"/>
          </p:nvPr>
        </p:nvSpPr>
        <p:spPr/>
        <p:txBody>
          <a:bodyPr/>
          <a:lstStyle/>
          <a:p>
            <a:fld id="{1378C210-5AD3-48A6-99E2-B83F9FF442A3}"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64504F36-71BA-4B3C-9237-143C95E6E0A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DCC35D99-569B-40C0-9053-464CA7123631}"/>
              </a:ext>
            </a:extLst>
          </p:cNvPr>
          <p:cNvSpPr>
            <a:spLocks noGrp="1"/>
          </p:cNvSpPr>
          <p:nvPr>
            <p:ph type="sldNum" sz="quarter" idx="12"/>
          </p:nvPr>
        </p:nvSpPr>
        <p:spPr/>
        <p:txBody>
          <a:bodyPr/>
          <a:lstStyle/>
          <a:p>
            <a:fld id="{CDA02797-5AD3-43C7-A43E-A3091D0879A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65559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176A36-C458-415E-AE59-F0C38BAB6245}"/>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xmlns="" id="{1A9131A6-013B-4A82-A22E-DD1172FC995D}"/>
              </a:ext>
            </a:extLst>
          </p:cNvPr>
          <p:cNvSpPr>
            <a:spLocks noGrp="1"/>
          </p:cNvSpPr>
          <p:nvPr>
            <p:ph type="subTitle" idx="1"/>
          </p:nvPr>
        </p:nvSpPr>
        <p:spPr>
          <a:xfrm>
            <a:off x="1828800" y="4322446"/>
            <a:ext cx="10972800" cy="1986914"/>
          </a:xfrm>
        </p:spPr>
        <p:txBody>
          <a:bodyPr/>
          <a:lstStyle>
            <a:lvl1pPr marL="0" indent="0" algn="ctr">
              <a:buNone/>
              <a:defRPr sz="2900"/>
            </a:lvl1pPr>
            <a:lvl2pPr marL="548090" indent="0" algn="ctr">
              <a:buNone/>
              <a:defRPr sz="2400"/>
            </a:lvl2pPr>
            <a:lvl3pPr marL="1096180" indent="0" algn="ctr">
              <a:buNone/>
              <a:defRPr sz="2200"/>
            </a:lvl3pPr>
            <a:lvl4pPr marL="1644270" indent="0" algn="ctr">
              <a:buNone/>
              <a:defRPr sz="1900"/>
            </a:lvl4pPr>
            <a:lvl5pPr marL="2192370" indent="0" algn="ctr">
              <a:buNone/>
              <a:defRPr sz="1900"/>
            </a:lvl5pPr>
            <a:lvl6pPr marL="2740463" indent="0" algn="ctr">
              <a:buNone/>
              <a:defRPr sz="1900"/>
            </a:lvl6pPr>
            <a:lvl7pPr marL="3288540" indent="0" algn="ctr">
              <a:buNone/>
              <a:defRPr sz="1900"/>
            </a:lvl7pPr>
            <a:lvl8pPr marL="3836640" indent="0" algn="ctr">
              <a:buNone/>
              <a:defRPr sz="1900"/>
            </a:lvl8pPr>
            <a:lvl9pPr marL="4384733" indent="0" algn="ctr">
              <a:buNone/>
              <a:defRPr sz="1900"/>
            </a:lvl9pPr>
          </a:lstStyle>
          <a:p>
            <a:r>
              <a:rPr lang="en-US"/>
              <a:t>Click to edit Master subtitle style</a:t>
            </a:r>
          </a:p>
        </p:txBody>
      </p:sp>
      <p:sp>
        <p:nvSpPr>
          <p:cNvPr id="4" name="Date Placeholder 3">
            <a:extLst>
              <a:ext uri="{FF2B5EF4-FFF2-40B4-BE49-F238E27FC236}">
                <a16:creationId xmlns:a16="http://schemas.microsoft.com/office/drawing/2014/main" xmlns="" id="{879BC787-86F1-466F-94D3-F790ABFB3E1C}"/>
              </a:ext>
            </a:extLst>
          </p:cNvPr>
          <p:cNvSpPr>
            <a:spLocks noGrp="1"/>
          </p:cNvSpPr>
          <p:nvPr>
            <p:ph type="dt" sz="half" idx="10"/>
          </p:nvPr>
        </p:nvSpPr>
        <p:spPr/>
        <p:txBody>
          <a:bodyPr/>
          <a:lstStyle/>
          <a:p>
            <a:fld id="{890B549C-53AA-4804-A16F-E1363CDD98B7}"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5E40DFA5-4679-4D5C-AE56-7165D7DD5AB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E3DA596-407D-45E9-9D5A-F6F60F4B2008}"/>
              </a:ext>
            </a:extLst>
          </p:cNvPr>
          <p:cNvSpPr>
            <a:spLocks noGrp="1"/>
          </p:cNvSpPr>
          <p:nvPr>
            <p:ph type="sldNum" sz="quarter" idx="12"/>
          </p:nvPr>
        </p:nvSpPr>
        <p:spPr/>
        <p:txBody>
          <a:bodyPr/>
          <a:lstStyle/>
          <a:p>
            <a:fld id="{4E736B37-F7AB-41A8-A357-9C49CF9AFC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95012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64798-B507-4238-83C0-8CE97DBA14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A4D2178-7213-4296-8072-B8ADC0E77E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8F3AFD1-A94E-4C1C-86FF-6DE99E138A78}"/>
              </a:ext>
            </a:extLst>
          </p:cNvPr>
          <p:cNvSpPr>
            <a:spLocks noGrp="1"/>
          </p:cNvSpPr>
          <p:nvPr>
            <p:ph type="dt" sz="half" idx="10"/>
          </p:nvPr>
        </p:nvSpPr>
        <p:spPr/>
        <p:txBody>
          <a:bodyPr/>
          <a:lstStyle/>
          <a:p>
            <a:fld id="{890B549C-53AA-4804-A16F-E1363CDD98B7}"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83F3465-066D-464A-8801-136C4AB2911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9070397C-5A61-48F8-85F2-453F7AC3273F}"/>
              </a:ext>
            </a:extLst>
          </p:cNvPr>
          <p:cNvSpPr>
            <a:spLocks noGrp="1"/>
          </p:cNvSpPr>
          <p:nvPr>
            <p:ph type="sldNum" sz="quarter" idx="12"/>
          </p:nvPr>
        </p:nvSpPr>
        <p:spPr/>
        <p:txBody>
          <a:bodyPr/>
          <a:lstStyle/>
          <a:p>
            <a:fld id="{4E736B37-F7AB-41A8-A357-9C49CF9AFC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51057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E2833B-D9C3-403B-80E6-26387994ED0D}"/>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xmlns="" id="{F233EB02-6EB3-4CB9-8877-D8B7C0D44700}"/>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090" indent="0">
              <a:buNone/>
              <a:defRPr sz="2400">
                <a:solidFill>
                  <a:schemeClr val="tx1">
                    <a:tint val="75000"/>
                  </a:schemeClr>
                </a:solidFill>
              </a:defRPr>
            </a:lvl2pPr>
            <a:lvl3pPr marL="1096180" indent="0">
              <a:buNone/>
              <a:defRPr sz="2200">
                <a:solidFill>
                  <a:schemeClr val="tx1">
                    <a:tint val="75000"/>
                  </a:schemeClr>
                </a:solidFill>
              </a:defRPr>
            </a:lvl3pPr>
            <a:lvl4pPr marL="1644270" indent="0">
              <a:buNone/>
              <a:defRPr sz="1900">
                <a:solidFill>
                  <a:schemeClr val="tx1">
                    <a:tint val="75000"/>
                  </a:schemeClr>
                </a:solidFill>
              </a:defRPr>
            </a:lvl4pPr>
            <a:lvl5pPr marL="2192370" indent="0">
              <a:buNone/>
              <a:defRPr sz="1900">
                <a:solidFill>
                  <a:schemeClr val="tx1">
                    <a:tint val="75000"/>
                  </a:schemeClr>
                </a:solidFill>
              </a:defRPr>
            </a:lvl5pPr>
            <a:lvl6pPr marL="2740463" indent="0">
              <a:buNone/>
              <a:defRPr sz="1900">
                <a:solidFill>
                  <a:schemeClr val="tx1">
                    <a:tint val="75000"/>
                  </a:schemeClr>
                </a:solidFill>
              </a:defRPr>
            </a:lvl6pPr>
            <a:lvl7pPr marL="3288540" indent="0">
              <a:buNone/>
              <a:defRPr sz="1900">
                <a:solidFill>
                  <a:schemeClr val="tx1">
                    <a:tint val="75000"/>
                  </a:schemeClr>
                </a:solidFill>
              </a:defRPr>
            </a:lvl7pPr>
            <a:lvl8pPr marL="3836640" indent="0">
              <a:buNone/>
              <a:defRPr sz="1900">
                <a:solidFill>
                  <a:schemeClr val="tx1">
                    <a:tint val="75000"/>
                  </a:schemeClr>
                </a:solidFill>
              </a:defRPr>
            </a:lvl8pPr>
            <a:lvl9pPr marL="4384733" indent="0">
              <a:buNone/>
              <a:defRPr sz="19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69EAD05A-AC87-4715-91B8-9522DE046C69}"/>
              </a:ext>
            </a:extLst>
          </p:cNvPr>
          <p:cNvSpPr>
            <a:spLocks noGrp="1"/>
          </p:cNvSpPr>
          <p:nvPr>
            <p:ph type="dt" sz="half" idx="10"/>
          </p:nvPr>
        </p:nvSpPr>
        <p:spPr/>
        <p:txBody>
          <a:bodyPr/>
          <a:lstStyle/>
          <a:p>
            <a:fld id="{890B549C-53AA-4804-A16F-E1363CDD98B7}"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15C91D22-DCF0-464F-9DDC-ABCDC78A803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5BC175-E3E1-4100-866A-B46EA17FC5A0}"/>
              </a:ext>
            </a:extLst>
          </p:cNvPr>
          <p:cNvSpPr>
            <a:spLocks noGrp="1"/>
          </p:cNvSpPr>
          <p:nvPr>
            <p:ph type="sldNum" sz="quarter" idx="12"/>
          </p:nvPr>
        </p:nvSpPr>
        <p:spPr/>
        <p:txBody>
          <a:bodyPr/>
          <a:lstStyle/>
          <a:p>
            <a:fld id="{4E736B37-F7AB-41A8-A357-9C49CF9AFC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3524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9E41DC-259B-4F53-857B-6FF0A8D05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40FEFE9-1FAC-4947-B2EE-342A5A1E6B35}"/>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5CF7119-82B6-4ED2-9378-CC12EE2C8058}"/>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BD73B66-DC73-4BE1-AE00-40E779D12E7D}"/>
              </a:ext>
            </a:extLst>
          </p:cNvPr>
          <p:cNvSpPr>
            <a:spLocks noGrp="1"/>
          </p:cNvSpPr>
          <p:nvPr>
            <p:ph type="dt" sz="half" idx="10"/>
          </p:nvPr>
        </p:nvSpPr>
        <p:spPr/>
        <p:txBody>
          <a:bodyPr/>
          <a:lstStyle/>
          <a:p>
            <a:fld id="{890B549C-53AA-4804-A16F-E1363CDD98B7}"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9F73C48-C8B4-4976-B2A8-305992DA969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63DC7E66-31B0-4782-80E2-1C0EBC943069}"/>
              </a:ext>
            </a:extLst>
          </p:cNvPr>
          <p:cNvSpPr>
            <a:spLocks noGrp="1"/>
          </p:cNvSpPr>
          <p:nvPr>
            <p:ph type="sldNum" sz="quarter" idx="12"/>
          </p:nvPr>
        </p:nvSpPr>
        <p:spPr/>
        <p:txBody>
          <a:bodyPr/>
          <a:lstStyle/>
          <a:p>
            <a:fld id="{4E736B37-F7AB-41A8-A357-9C49CF9AFC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37922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C0CFA9-AC43-4B8E-A02E-F98B4E50924E}"/>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FF6288EF-C5C4-4421-9575-A8F8D2593EC3}"/>
              </a:ext>
            </a:extLst>
          </p:cNvPr>
          <p:cNvSpPr>
            <a:spLocks noGrp="1"/>
          </p:cNvSpPr>
          <p:nvPr>
            <p:ph type="body" idx="1"/>
          </p:nvPr>
        </p:nvSpPr>
        <p:spPr>
          <a:xfrm>
            <a:off x="1007746" y="2017396"/>
            <a:ext cx="6189344" cy="988694"/>
          </a:xfrm>
        </p:spPr>
        <p:txBody>
          <a:bodyPr anchor="b"/>
          <a:lstStyle>
            <a:lvl1pPr marL="0" indent="0">
              <a:buNone/>
              <a:defRPr sz="2900" b="1"/>
            </a:lvl1pPr>
            <a:lvl2pPr marL="548090" indent="0">
              <a:buNone/>
              <a:defRPr sz="2400" b="1"/>
            </a:lvl2pPr>
            <a:lvl3pPr marL="1096180" indent="0">
              <a:buNone/>
              <a:defRPr sz="2200" b="1"/>
            </a:lvl3pPr>
            <a:lvl4pPr marL="1644270" indent="0">
              <a:buNone/>
              <a:defRPr sz="1900" b="1"/>
            </a:lvl4pPr>
            <a:lvl5pPr marL="2192370" indent="0">
              <a:buNone/>
              <a:defRPr sz="1900" b="1"/>
            </a:lvl5pPr>
            <a:lvl6pPr marL="2740463" indent="0">
              <a:buNone/>
              <a:defRPr sz="1900" b="1"/>
            </a:lvl6pPr>
            <a:lvl7pPr marL="3288540" indent="0">
              <a:buNone/>
              <a:defRPr sz="1900" b="1"/>
            </a:lvl7pPr>
            <a:lvl8pPr marL="3836640" indent="0">
              <a:buNone/>
              <a:defRPr sz="1900" b="1"/>
            </a:lvl8pPr>
            <a:lvl9pPr marL="4384733" indent="0">
              <a:buNone/>
              <a:defRPr sz="19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1FAF9B8-102A-436A-84C5-12A01E6ADB66}"/>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79579DB9-1340-48BD-AF1F-42B6CA729F1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090" indent="0">
              <a:buNone/>
              <a:defRPr sz="2400" b="1"/>
            </a:lvl2pPr>
            <a:lvl3pPr marL="1096180" indent="0">
              <a:buNone/>
              <a:defRPr sz="2200" b="1"/>
            </a:lvl3pPr>
            <a:lvl4pPr marL="1644270" indent="0">
              <a:buNone/>
              <a:defRPr sz="1900" b="1"/>
            </a:lvl4pPr>
            <a:lvl5pPr marL="2192370" indent="0">
              <a:buNone/>
              <a:defRPr sz="1900" b="1"/>
            </a:lvl5pPr>
            <a:lvl6pPr marL="2740463" indent="0">
              <a:buNone/>
              <a:defRPr sz="1900" b="1"/>
            </a:lvl6pPr>
            <a:lvl7pPr marL="3288540" indent="0">
              <a:buNone/>
              <a:defRPr sz="1900" b="1"/>
            </a:lvl7pPr>
            <a:lvl8pPr marL="3836640" indent="0">
              <a:buNone/>
              <a:defRPr sz="1900" b="1"/>
            </a:lvl8pPr>
            <a:lvl9pPr marL="4384733" indent="0">
              <a:buNone/>
              <a:defRPr sz="19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EE13DDA-D8EB-424B-84EC-774A38AFAA00}"/>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41432BB-9C49-436B-93DC-E8AA4A8B8B0D}"/>
              </a:ext>
            </a:extLst>
          </p:cNvPr>
          <p:cNvSpPr>
            <a:spLocks noGrp="1"/>
          </p:cNvSpPr>
          <p:nvPr>
            <p:ph type="dt" sz="half" idx="10"/>
          </p:nvPr>
        </p:nvSpPr>
        <p:spPr/>
        <p:txBody>
          <a:bodyPr/>
          <a:lstStyle/>
          <a:p>
            <a:fld id="{890B549C-53AA-4804-A16F-E1363CDD98B7}" type="datetimeFigureOut">
              <a:rPr lang="en-US" smtClean="0">
                <a:solidFill>
                  <a:prstClr val="black">
                    <a:tint val="75000"/>
                  </a:prstClr>
                </a:solidFill>
              </a:rPr>
              <a:pPr/>
              <a:t>8/29/2020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E44D8804-66B0-40AE-8CA2-17DE848D41D7}"/>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6790E444-3EED-4FC5-A338-037F6E41196A}"/>
              </a:ext>
            </a:extLst>
          </p:cNvPr>
          <p:cNvSpPr>
            <a:spLocks noGrp="1"/>
          </p:cNvSpPr>
          <p:nvPr>
            <p:ph type="sldNum" sz="quarter" idx="12"/>
          </p:nvPr>
        </p:nvSpPr>
        <p:spPr/>
        <p:txBody>
          <a:bodyPr/>
          <a:lstStyle/>
          <a:p>
            <a:fld id="{4E736B37-F7AB-41A8-A357-9C49CF9AFC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27949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86F2F5-ED3D-4B95-965D-80575B0886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4232817-0434-49EA-A3A0-A7D5996B44FA}"/>
              </a:ext>
            </a:extLst>
          </p:cNvPr>
          <p:cNvSpPr>
            <a:spLocks noGrp="1"/>
          </p:cNvSpPr>
          <p:nvPr>
            <p:ph type="dt" sz="half" idx="10"/>
          </p:nvPr>
        </p:nvSpPr>
        <p:spPr/>
        <p:txBody>
          <a:bodyPr/>
          <a:lstStyle/>
          <a:p>
            <a:fld id="{890B549C-53AA-4804-A16F-E1363CDD98B7}" type="datetimeFigureOut">
              <a:rPr lang="en-US" smtClean="0">
                <a:solidFill>
                  <a:prstClr val="black">
                    <a:tint val="75000"/>
                  </a:prstClr>
                </a:solidFill>
              </a:rPr>
              <a:pPr/>
              <a:t>8/29/2020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142CDFB7-C155-4AEA-9BA4-4FEE9A79F001}"/>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DA5D417E-AFD8-4B90-8403-99A4D4922B56}"/>
              </a:ext>
            </a:extLst>
          </p:cNvPr>
          <p:cNvSpPr>
            <a:spLocks noGrp="1"/>
          </p:cNvSpPr>
          <p:nvPr>
            <p:ph type="sldNum" sz="quarter" idx="12"/>
          </p:nvPr>
        </p:nvSpPr>
        <p:spPr/>
        <p:txBody>
          <a:bodyPr/>
          <a:lstStyle/>
          <a:p>
            <a:fld id="{4E736B37-F7AB-41A8-A357-9C49CF9AFC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13921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468A0F4-4C2B-4779-B6BB-BDB2CD00154A}"/>
              </a:ext>
            </a:extLst>
          </p:cNvPr>
          <p:cNvSpPr>
            <a:spLocks noGrp="1"/>
          </p:cNvSpPr>
          <p:nvPr>
            <p:ph type="dt" sz="half" idx="10"/>
          </p:nvPr>
        </p:nvSpPr>
        <p:spPr/>
        <p:txBody>
          <a:bodyPr/>
          <a:lstStyle/>
          <a:p>
            <a:fld id="{890B549C-53AA-4804-A16F-E1363CDD98B7}" type="datetimeFigureOut">
              <a:rPr lang="en-US" smtClean="0">
                <a:solidFill>
                  <a:prstClr val="black">
                    <a:tint val="75000"/>
                  </a:prstClr>
                </a:solidFill>
              </a:rPr>
              <a:pPr/>
              <a:t>8/29/2020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BC1453A2-852D-44EF-A69F-6C74103F128E}"/>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C8EB9E6A-02E2-47C4-840C-F84D3AF29DDD}"/>
              </a:ext>
            </a:extLst>
          </p:cNvPr>
          <p:cNvSpPr>
            <a:spLocks noGrp="1"/>
          </p:cNvSpPr>
          <p:nvPr>
            <p:ph type="sldNum" sz="quarter" idx="12"/>
          </p:nvPr>
        </p:nvSpPr>
        <p:spPr/>
        <p:txBody>
          <a:bodyPr/>
          <a:lstStyle/>
          <a:p>
            <a:fld id="{4E736B37-F7AB-41A8-A357-9C49CF9AFC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96629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800F8-1E60-49C8-964A-023DA193A7B7}"/>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Content Placeholder 2">
            <a:extLst>
              <a:ext uri="{FF2B5EF4-FFF2-40B4-BE49-F238E27FC236}">
                <a16:creationId xmlns:a16="http://schemas.microsoft.com/office/drawing/2014/main" xmlns="" id="{B2D9E3B7-F98D-4143-B187-0FD466AE3692}"/>
              </a:ext>
            </a:extLst>
          </p:cNvPr>
          <p:cNvSpPr>
            <a:spLocks noGrp="1"/>
          </p:cNvSpPr>
          <p:nvPr>
            <p:ph idx="1"/>
          </p:nvPr>
        </p:nvSpPr>
        <p:spPr>
          <a:xfrm>
            <a:off x="6219826" y="1184914"/>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D25EC4A4-EB38-4CAA-994F-DB44B71EF510}"/>
              </a:ext>
            </a:extLst>
          </p:cNvPr>
          <p:cNvSpPr>
            <a:spLocks noGrp="1"/>
          </p:cNvSpPr>
          <p:nvPr>
            <p:ph type="body" sz="half" idx="2"/>
          </p:nvPr>
        </p:nvSpPr>
        <p:spPr>
          <a:xfrm>
            <a:off x="1007746" y="2468880"/>
            <a:ext cx="4718684" cy="4573906"/>
          </a:xfrm>
        </p:spPr>
        <p:txBody>
          <a:bodyPr/>
          <a:lstStyle>
            <a:lvl1pPr marL="0" indent="0">
              <a:buNone/>
              <a:defRPr sz="1900"/>
            </a:lvl1pPr>
            <a:lvl2pPr marL="548090" indent="0">
              <a:buNone/>
              <a:defRPr sz="1700"/>
            </a:lvl2pPr>
            <a:lvl3pPr marL="1096180" indent="0">
              <a:buNone/>
              <a:defRPr sz="1400"/>
            </a:lvl3pPr>
            <a:lvl4pPr marL="1644270" indent="0">
              <a:buNone/>
              <a:defRPr sz="1200"/>
            </a:lvl4pPr>
            <a:lvl5pPr marL="2192370" indent="0">
              <a:buNone/>
              <a:defRPr sz="1200"/>
            </a:lvl5pPr>
            <a:lvl6pPr marL="2740463" indent="0">
              <a:buNone/>
              <a:defRPr sz="1200"/>
            </a:lvl6pPr>
            <a:lvl7pPr marL="3288540" indent="0">
              <a:buNone/>
              <a:defRPr sz="1200"/>
            </a:lvl7pPr>
            <a:lvl8pPr marL="3836640" indent="0">
              <a:buNone/>
              <a:defRPr sz="1200"/>
            </a:lvl8pPr>
            <a:lvl9pPr marL="4384733"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xmlns="" id="{90816F58-53C4-4463-83F3-282ABDA16FF9}"/>
              </a:ext>
            </a:extLst>
          </p:cNvPr>
          <p:cNvSpPr>
            <a:spLocks noGrp="1"/>
          </p:cNvSpPr>
          <p:nvPr>
            <p:ph type="dt" sz="half" idx="10"/>
          </p:nvPr>
        </p:nvSpPr>
        <p:spPr/>
        <p:txBody>
          <a:bodyPr/>
          <a:lstStyle/>
          <a:p>
            <a:fld id="{890B549C-53AA-4804-A16F-E1363CDD98B7}"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A91E5913-E3E6-402F-A5CE-DADE22331603}"/>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EAEBDDC0-1C53-438C-B869-A3D1A73D9BC6}"/>
              </a:ext>
            </a:extLst>
          </p:cNvPr>
          <p:cNvSpPr>
            <a:spLocks noGrp="1"/>
          </p:cNvSpPr>
          <p:nvPr>
            <p:ph type="sldNum" sz="quarter" idx="12"/>
          </p:nvPr>
        </p:nvSpPr>
        <p:spPr/>
        <p:txBody>
          <a:bodyPr/>
          <a:lstStyle/>
          <a:p>
            <a:fld id="{4E736B37-F7AB-41A8-A357-9C49CF9AFC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23236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254257-996F-4079-B6B1-7C9C22D249D4}"/>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Picture Placeholder 2">
            <a:extLst>
              <a:ext uri="{FF2B5EF4-FFF2-40B4-BE49-F238E27FC236}">
                <a16:creationId xmlns:a16="http://schemas.microsoft.com/office/drawing/2014/main" xmlns="" id="{FC1E5F3F-C644-4226-BCB2-12559CDD85CA}"/>
              </a:ext>
            </a:extLst>
          </p:cNvPr>
          <p:cNvSpPr>
            <a:spLocks noGrp="1"/>
          </p:cNvSpPr>
          <p:nvPr>
            <p:ph type="pic" idx="1"/>
          </p:nvPr>
        </p:nvSpPr>
        <p:spPr>
          <a:xfrm>
            <a:off x="6219826" y="1184914"/>
            <a:ext cx="7406640" cy="5848350"/>
          </a:xfrm>
        </p:spPr>
        <p:txBody>
          <a:bodyPr/>
          <a:lstStyle>
            <a:lvl1pPr marL="0" indent="0">
              <a:buNone/>
              <a:defRPr sz="3800"/>
            </a:lvl1pPr>
            <a:lvl2pPr marL="548090" indent="0">
              <a:buNone/>
              <a:defRPr sz="3400"/>
            </a:lvl2pPr>
            <a:lvl3pPr marL="1096180" indent="0">
              <a:buNone/>
              <a:defRPr sz="2900"/>
            </a:lvl3pPr>
            <a:lvl4pPr marL="1644270" indent="0">
              <a:buNone/>
              <a:defRPr sz="2400"/>
            </a:lvl4pPr>
            <a:lvl5pPr marL="2192370" indent="0">
              <a:buNone/>
              <a:defRPr sz="2400"/>
            </a:lvl5pPr>
            <a:lvl6pPr marL="2740463" indent="0">
              <a:buNone/>
              <a:defRPr sz="2400"/>
            </a:lvl6pPr>
            <a:lvl7pPr marL="3288540" indent="0">
              <a:buNone/>
              <a:defRPr sz="2400"/>
            </a:lvl7pPr>
            <a:lvl8pPr marL="3836640" indent="0">
              <a:buNone/>
              <a:defRPr sz="2400"/>
            </a:lvl8pPr>
            <a:lvl9pPr marL="4384733" indent="0">
              <a:buNone/>
              <a:defRPr sz="2400"/>
            </a:lvl9pPr>
          </a:lstStyle>
          <a:p>
            <a:endParaRPr lang="en-US"/>
          </a:p>
        </p:txBody>
      </p:sp>
      <p:sp>
        <p:nvSpPr>
          <p:cNvPr id="4" name="Text Placeholder 3">
            <a:extLst>
              <a:ext uri="{FF2B5EF4-FFF2-40B4-BE49-F238E27FC236}">
                <a16:creationId xmlns:a16="http://schemas.microsoft.com/office/drawing/2014/main" xmlns="" id="{4E4B22DE-3F64-40D9-8F10-141BA259E7E7}"/>
              </a:ext>
            </a:extLst>
          </p:cNvPr>
          <p:cNvSpPr>
            <a:spLocks noGrp="1"/>
          </p:cNvSpPr>
          <p:nvPr>
            <p:ph type="body" sz="half" idx="2"/>
          </p:nvPr>
        </p:nvSpPr>
        <p:spPr>
          <a:xfrm>
            <a:off x="1007746" y="2468880"/>
            <a:ext cx="4718684" cy="4573906"/>
          </a:xfrm>
        </p:spPr>
        <p:txBody>
          <a:bodyPr/>
          <a:lstStyle>
            <a:lvl1pPr marL="0" indent="0">
              <a:buNone/>
              <a:defRPr sz="1900"/>
            </a:lvl1pPr>
            <a:lvl2pPr marL="548090" indent="0">
              <a:buNone/>
              <a:defRPr sz="1700"/>
            </a:lvl2pPr>
            <a:lvl3pPr marL="1096180" indent="0">
              <a:buNone/>
              <a:defRPr sz="1400"/>
            </a:lvl3pPr>
            <a:lvl4pPr marL="1644270" indent="0">
              <a:buNone/>
              <a:defRPr sz="1200"/>
            </a:lvl4pPr>
            <a:lvl5pPr marL="2192370" indent="0">
              <a:buNone/>
              <a:defRPr sz="1200"/>
            </a:lvl5pPr>
            <a:lvl6pPr marL="2740463" indent="0">
              <a:buNone/>
              <a:defRPr sz="1200"/>
            </a:lvl6pPr>
            <a:lvl7pPr marL="3288540" indent="0">
              <a:buNone/>
              <a:defRPr sz="1200"/>
            </a:lvl7pPr>
            <a:lvl8pPr marL="3836640" indent="0">
              <a:buNone/>
              <a:defRPr sz="1200"/>
            </a:lvl8pPr>
            <a:lvl9pPr marL="4384733"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xmlns="" id="{44B94952-1B33-4CFB-A987-B8C7A3774D55}"/>
              </a:ext>
            </a:extLst>
          </p:cNvPr>
          <p:cNvSpPr>
            <a:spLocks noGrp="1"/>
          </p:cNvSpPr>
          <p:nvPr>
            <p:ph type="dt" sz="half" idx="10"/>
          </p:nvPr>
        </p:nvSpPr>
        <p:spPr/>
        <p:txBody>
          <a:bodyPr/>
          <a:lstStyle/>
          <a:p>
            <a:fld id="{890B549C-53AA-4804-A16F-E1363CDD98B7}"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46E9BB77-7C05-45AA-BAEF-E09E8E54EDC6}"/>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0F333F3E-4F70-4A36-9C80-E06BF98BBF2A}"/>
              </a:ext>
            </a:extLst>
          </p:cNvPr>
          <p:cNvSpPr>
            <a:spLocks noGrp="1"/>
          </p:cNvSpPr>
          <p:nvPr>
            <p:ph type="sldNum" sz="quarter" idx="12"/>
          </p:nvPr>
        </p:nvSpPr>
        <p:spPr/>
        <p:txBody>
          <a:bodyPr/>
          <a:lstStyle/>
          <a:p>
            <a:fld id="{4E736B37-F7AB-41A8-A357-9C49CF9AFC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0701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330"/>
        <p:cNvGrpSpPr/>
        <p:nvPr/>
      </p:nvGrpSpPr>
      <p:grpSpPr>
        <a:xfrm>
          <a:off x="0" y="0"/>
          <a:ext cx="0" cy="0"/>
          <a:chOff x="0" y="0"/>
          <a:chExt cx="0" cy="0"/>
        </a:xfrm>
      </p:grpSpPr>
      <p:sp>
        <p:nvSpPr>
          <p:cNvPr id="331" name="Google Shape;331;p6"/>
          <p:cNvSpPr/>
          <p:nvPr/>
        </p:nvSpPr>
        <p:spPr>
          <a:xfrm>
            <a:off x="7976240" y="240"/>
            <a:ext cx="6654240" cy="8229600"/>
          </a:xfrm>
          <a:prstGeom prst="rect">
            <a:avLst/>
          </a:prstGeom>
          <a:solidFill>
            <a:srgbClr val="00041C">
              <a:alpha val="18460"/>
            </a:srgbClr>
          </a:solidFill>
          <a:ln>
            <a:noFill/>
          </a:ln>
        </p:spPr>
        <p:txBody>
          <a:bodyPr spcFirstLastPara="1" wrap="square" lIns="146094" tIns="146094" rIns="146094" bIns="146094" anchor="ctr" anchorCtr="0">
            <a:noAutofit/>
          </a:bodyPr>
          <a:lstStyle/>
          <a:p>
            <a:pPr>
              <a:buClr>
                <a:srgbClr val="000000"/>
              </a:buClr>
              <a:buFont typeface="Arial"/>
              <a:buNone/>
            </a:pPr>
            <a:endParaRPr sz="2200" kern="0">
              <a:solidFill>
                <a:srgbClr val="000000"/>
              </a:solidFill>
              <a:cs typeface="Arial"/>
              <a:sym typeface="Arial"/>
            </a:endParaRPr>
          </a:p>
        </p:txBody>
      </p:sp>
      <p:sp>
        <p:nvSpPr>
          <p:cNvPr id="332" name="Google Shape;332;p6"/>
          <p:cNvSpPr txBox="1">
            <a:spLocks noGrp="1"/>
          </p:cNvSpPr>
          <p:nvPr>
            <p:ph type="sldNum" idx="12"/>
          </p:nvPr>
        </p:nvSpPr>
        <p:spPr>
          <a:xfrm>
            <a:off x="13738520" y="-19000"/>
            <a:ext cx="891840" cy="876480"/>
          </a:xfrm>
          <a:prstGeom prst="rect">
            <a:avLst/>
          </a:prstGeom>
        </p:spPr>
        <p:txBody>
          <a:bodyPr spcFirstLastPara="1" wrap="square" lIns="146094" tIns="146094" rIns="146094" bIns="146094"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333" name="Google Shape;333;p6"/>
          <p:cNvSpPr txBox="1">
            <a:spLocks noGrp="1"/>
          </p:cNvSpPr>
          <p:nvPr>
            <p:ph type="title"/>
          </p:nvPr>
        </p:nvSpPr>
        <p:spPr>
          <a:xfrm>
            <a:off x="724358" y="993473"/>
            <a:ext cx="6376320" cy="1371840"/>
          </a:xfrm>
          <a:prstGeom prst="rect">
            <a:avLst/>
          </a:prstGeom>
        </p:spPr>
        <p:txBody>
          <a:bodyPr spcFirstLastPara="1" wrap="square" lIns="146094" tIns="146094" rIns="146094" bIns="146094"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4" name="Google Shape;334;p6"/>
          <p:cNvSpPr txBox="1">
            <a:spLocks noGrp="1"/>
          </p:cNvSpPr>
          <p:nvPr>
            <p:ph type="body" idx="1"/>
          </p:nvPr>
        </p:nvSpPr>
        <p:spPr>
          <a:xfrm>
            <a:off x="724363" y="2260286"/>
            <a:ext cx="6376320" cy="4957440"/>
          </a:xfrm>
          <a:prstGeom prst="rect">
            <a:avLst/>
          </a:prstGeom>
        </p:spPr>
        <p:txBody>
          <a:bodyPr spcFirstLastPara="1" wrap="square" lIns="146094" tIns="146094" rIns="146094" bIns="146094" anchor="t" anchorCtr="0">
            <a:noAutofit/>
          </a:bodyPr>
          <a:lstStyle>
            <a:lvl1pPr marL="730591" lvl="0" indent="-608856" rtl="0">
              <a:spcBef>
                <a:spcPts val="960"/>
              </a:spcBef>
              <a:spcAft>
                <a:spcPts val="0"/>
              </a:spcAft>
              <a:buSzPts val="2400"/>
              <a:buChar char="▫"/>
              <a:defRPr>
                <a:solidFill>
                  <a:schemeClr val="lt1"/>
                </a:solidFill>
              </a:defRPr>
            </a:lvl1pPr>
            <a:lvl2pPr marL="1461226" lvl="1" indent="-608856" rtl="0">
              <a:spcBef>
                <a:spcPts val="0"/>
              </a:spcBef>
              <a:spcAft>
                <a:spcPts val="0"/>
              </a:spcAft>
              <a:buSzPts val="2400"/>
              <a:buChar char="-"/>
              <a:defRPr>
                <a:solidFill>
                  <a:schemeClr val="lt1"/>
                </a:solidFill>
              </a:defRPr>
            </a:lvl2pPr>
            <a:lvl3pPr marL="2191844" lvl="2" indent="-608856" rtl="0">
              <a:spcBef>
                <a:spcPts val="0"/>
              </a:spcBef>
              <a:spcAft>
                <a:spcPts val="0"/>
              </a:spcAft>
              <a:buSzPts val="2400"/>
              <a:buChar char="-"/>
              <a:defRPr>
                <a:solidFill>
                  <a:schemeClr val="lt1"/>
                </a:solidFill>
              </a:defRPr>
            </a:lvl3pPr>
            <a:lvl4pPr marL="2922452" lvl="3" indent="-608856" rtl="0">
              <a:spcBef>
                <a:spcPts val="0"/>
              </a:spcBef>
              <a:spcAft>
                <a:spcPts val="0"/>
              </a:spcAft>
              <a:buSzPts val="2400"/>
              <a:buChar char="-"/>
              <a:defRPr>
                <a:solidFill>
                  <a:schemeClr val="lt1"/>
                </a:solidFill>
              </a:defRPr>
            </a:lvl4pPr>
            <a:lvl5pPr marL="3653066" lvl="4" indent="-608856" rtl="0">
              <a:spcBef>
                <a:spcPts val="0"/>
              </a:spcBef>
              <a:spcAft>
                <a:spcPts val="0"/>
              </a:spcAft>
              <a:buSzPts val="2400"/>
              <a:buChar char="-"/>
              <a:defRPr>
                <a:solidFill>
                  <a:schemeClr val="lt1"/>
                </a:solidFill>
              </a:defRPr>
            </a:lvl5pPr>
            <a:lvl6pPr marL="4383682" lvl="5" indent="-608856" rtl="0">
              <a:spcBef>
                <a:spcPts val="0"/>
              </a:spcBef>
              <a:spcAft>
                <a:spcPts val="0"/>
              </a:spcAft>
              <a:buSzPts val="2400"/>
              <a:buChar char="-"/>
              <a:defRPr>
                <a:solidFill>
                  <a:schemeClr val="lt1"/>
                </a:solidFill>
              </a:defRPr>
            </a:lvl6pPr>
            <a:lvl7pPr marL="5114314" lvl="6" indent="-608856" rtl="0">
              <a:spcBef>
                <a:spcPts val="0"/>
              </a:spcBef>
              <a:spcAft>
                <a:spcPts val="0"/>
              </a:spcAft>
              <a:buSzPts val="2400"/>
              <a:buChar char="●"/>
              <a:defRPr>
                <a:solidFill>
                  <a:schemeClr val="lt1"/>
                </a:solidFill>
              </a:defRPr>
            </a:lvl7pPr>
            <a:lvl8pPr marL="5844906" lvl="7" indent="-608856" rtl="0">
              <a:spcBef>
                <a:spcPts val="0"/>
              </a:spcBef>
              <a:spcAft>
                <a:spcPts val="0"/>
              </a:spcAft>
              <a:buSzPts val="2400"/>
              <a:buChar char="○"/>
              <a:defRPr>
                <a:solidFill>
                  <a:schemeClr val="lt1"/>
                </a:solidFill>
              </a:defRPr>
            </a:lvl8pPr>
            <a:lvl9pPr marL="6575498" lvl="8" indent="-608856" rtl="0">
              <a:spcBef>
                <a:spcPts val="0"/>
              </a:spcBef>
              <a:spcAft>
                <a:spcPts val="0"/>
              </a:spcAft>
              <a:buSzPts val="2400"/>
              <a:buChar char="■"/>
              <a:defRPr>
                <a:solidFill>
                  <a:schemeClr val="lt1"/>
                </a:solidFill>
              </a:defRPr>
            </a:lvl9pPr>
          </a:lstStyle>
          <a:p>
            <a:endParaRPr/>
          </a:p>
        </p:txBody>
      </p:sp>
    </p:spTree>
    <p:extLst>
      <p:ext uri="{BB962C8B-B14F-4D97-AF65-F5344CB8AC3E}">
        <p14:creationId xmlns:p14="http://schemas.microsoft.com/office/powerpoint/2010/main" val="2655525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7A046F-B163-436B-BE0C-F209613E64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1552B89-F5D0-411D-AF1B-4A872E4C4D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F58234A-EB03-4500-B114-039FC06E547F}"/>
              </a:ext>
            </a:extLst>
          </p:cNvPr>
          <p:cNvSpPr>
            <a:spLocks noGrp="1"/>
          </p:cNvSpPr>
          <p:nvPr>
            <p:ph type="dt" sz="half" idx="10"/>
          </p:nvPr>
        </p:nvSpPr>
        <p:spPr/>
        <p:txBody>
          <a:bodyPr/>
          <a:lstStyle/>
          <a:p>
            <a:fld id="{890B549C-53AA-4804-A16F-E1363CDD98B7}"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A8063690-81B6-4E7D-AD2B-C78A26B2099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94A788F-CD55-4526-AFD3-229ED5D56D5A}"/>
              </a:ext>
            </a:extLst>
          </p:cNvPr>
          <p:cNvSpPr>
            <a:spLocks noGrp="1"/>
          </p:cNvSpPr>
          <p:nvPr>
            <p:ph type="sldNum" sz="quarter" idx="12"/>
          </p:nvPr>
        </p:nvSpPr>
        <p:spPr/>
        <p:txBody>
          <a:bodyPr/>
          <a:lstStyle/>
          <a:p>
            <a:fld id="{4E736B37-F7AB-41A8-A357-9C49CF9AFC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12917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1BB384D-B460-413C-B474-85E7E0B27C68}"/>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31CF41FF-4877-4DAF-B4A6-34E7476200D1}"/>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0A8DB32-5D0D-40B1-B05B-4D20EDFC1BE3}"/>
              </a:ext>
            </a:extLst>
          </p:cNvPr>
          <p:cNvSpPr>
            <a:spLocks noGrp="1"/>
          </p:cNvSpPr>
          <p:nvPr>
            <p:ph type="dt" sz="half" idx="10"/>
          </p:nvPr>
        </p:nvSpPr>
        <p:spPr/>
        <p:txBody>
          <a:bodyPr/>
          <a:lstStyle/>
          <a:p>
            <a:fld id="{890B549C-53AA-4804-A16F-E1363CDD98B7}"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BA6A45B-AD08-4CD2-90D0-0B33F898603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76A829E-7862-4211-961B-EA9199D814ED}"/>
              </a:ext>
            </a:extLst>
          </p:cNvPr>
          <p:cNvSpPr>
            <a:spLocks noGrp="1"/>
          </p:cNvSpPr>
          <p:nvPr>
            <p:ph type="sldNum" sz="quarter" idx="12"/>
          </p:nvPr>
        </p:nvSpPr>
        <p:spPr/>
        <p:txBody>
          <a:bodyPr/>
          <a:lstStyle/>
          <a:p>
            <a:fld id="{4E736B37-F7AB-41A8-A357-9C49CF9AFCA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6676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0A467D-7332-4673-AF98-E11B5DBCD58A}"/>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xmlns="" id="{5F7808DA-4C44-4353-AE57-F221D97EA25B}"/>
              </a:ext>
            </a:extLst>
          </p:cNvPr>
          <p:cNvSpPr>
            <a:spLocks noGrp="1"/>
          </p:cNvSpPr>
          <p:nvPr>
            <p:ph type="subTitle" idx="1"/>
          </p:nvPr>
        </p:nvSpPr>
        <p:spPr>
          <a:xfrm>
            <a:off x="1828800" y="4322446"/>
            <a:ext cx="10972800" cy="1986914"/>
          </a:xfrm>
        </p:spPr>
        <p:txBody>
          <a:bodyPr/>
          <a:lstStyle>
            <a:lvl1pPr marL="0" indent="0" algn="ctr">
              <a:buNone/>
              <a:defRPr sz="2900"/>
            </a:lvl1pPr>
            <a:lvl2pPr marL="548178" indent="0" algn="ctr">
              <a:buNone/>
              <a:defRPr sz="2400"/>
            </a:lvl2pPr>
            <a:lvl3pPr marL="1096356" indent="0" algn="ctr">
              <a:buNone/>
              <a:defRPr sz="2200"/>
            </a:lvl3pPr>
            <a:lvl4pPr marL="1644534" indent="0" algn="ctr">
              <a:buNone/>
              <a:defRPr sz="1900"/>
            </a:lvl4pPr>
            <a:lvl5pPr marL="2192720" indent="0" algn="ctr">
              <a:buNone/>
              <a:defRPr sz="1900"/>
            </a:lvl5pPr>
            <a:lvl6pPr marL="2740901" indent="0" algn="ctr">
              <a:buNone/>
              <a:defRPr sz="1900"/>
            </a:lvl6pPr>
            <a:lvl7pPr marL="3289068" indent="0" algn="ctr">
              <a:buNone/>
              <a:defRPr sz="1900"/>
            </a:lvl7pPr>
            <a:lvl8pPr marL="3837254" indent="0" algn="ctr">
              <a:buNone/>
              <a:defRPr sz="1900"/>
            </a:lvl8pPr>
            <a:lvl9pPr marL="4385435" indent="0" algn="ctr">
              <a:buNone/>
              <a:defRPr sz="1900"/>
            </a:lvl9pPr>
          </a:lstStyle>
          <a:p>
            <a:r>
              <a:rPr lang="en-US"/>
              <a:t>Click to edit Master subtitle style</a:t>
            </a:r>
          </a:p>
        </p:txBody>
      </p:sp>
      <p:sp>
        <p:nvSpPr>
          <p:cNvPr id="4" name="Date Placeholder 3">
            <a:extLst>
              <a:ext uri="{FF2B5EF4-FFF2-40B4-BE49-F238E27FC236}">
                <a16:creationId xmlns:a16="http://schemas.microsoft.com/office/drawing/2014/main" xmlns="" id="{CC2557C5-7137-40A7-B7F6-17EFF1AC7142}"/>
              </a:ext>
            </a:extLst>
          </p:cNvPr>
          <p:cNvSpPr>
            <a:spLocks noGrp="1"/>
          </p:cNvSpPr>
          <p:nvPr>
            <p:ph type="dt" sz="half" idx="10"/>
          </p:nvPr>
        </p:nvSpPr>
        <p:spPr/>
        <p:txBody>
          <a:bodyPr/>
          <a:lstStyle/>
          <a:p>
            <a:fld id="{C89FBDA9-15C8-4BFF-8B98-2ADBE39DC981}"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E0FDBC4-DA0B-4211-B1E3-631BA307749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180234A-04E8-4D8E-B563-88AB97C1EDBC}"/>
              </a:ext>
            </a:extLst>
          </p:cNvPr>
          <p:cNvSpPr>
            <a:spLocks noGrp="1"/>
          </p:cNvSpPr>
          <p:nvPr>
            <p:ph type="sldNum" sz="quarter" idx="12"/>
          </p:nvPr>
        </p:nvSpPr>
        <p:spPr/>
        <p:txBody>
          <a:bodyPr/>
          <a:lstStyle/>
          <a:p>
            <a:fld id="{E47CE161-5116-4FD6-B809-FEDE7F22C8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9949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34F26A-A184-42C3-9D33-C37627F08A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9F7AD5-2851-46AC-8E60-CCF416E6C3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A935B2F-BC90-4691-86DD-66686542E9E5}"/>
              </a:ext>
            </a:extLst>
          </p:cNvPr>
          <p:cNvSpPr>
            <a:spLocks noGrp="1"/>
          </p:cNvSpPr>
          <p:nvPr>
            <p:ph type="dt" sz="half" idx="10"/>
          </p:nvPr>
        </p:nvSpPr>
        <p:spPr/>
        <p:txBody>
          <a:bodyPr/>
          <a:lstStyle/>
          <a:p>
            <a:fld id="{C89FBDA9-15C8-4BFF-8B98-2ADBE39DC981}"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48D0643A-13F7-48A5-9EE2-D933BC4CC6AF}"/>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374B9B9-914A-467B-819B-A9FA946B047A}"/>
              </a:ext>
            </a:extLst>
          </p:cNvPr>
          <p:cNvSpPr>
            <a:spLocks noGrp="1"/>
          </p:cNvSpPr>
          <p:nvPr>
            <p:ph type="sldNum" sz="quarter" idx="12"/>
          </p:nvPr>
        </p:nvSpPr>
        <p:spPr/>
        <p:txBody>
          <a:bodyPr/>
          <a:lstStyle/>
          <a:p>
            <a:fld id="{E47CE161-5116-4FD6-B809-FEDE7F22C8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8867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7E78DF-21E4-469F-A098-317AF7AD81A5}"/>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xmlns="" id="{FA7FA74F-9F45-4CD5-96B3-369A97098ACD}"/>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178" indent="0">
              <a:buNone/>
              <a:defRPr sz="2400">
                <a:solidFill>
                  <a:schemeClr val="tx1">
                    <a:tint val="75000"/>
                  </a:schemeClr>
                </a:solidFill>
              </a:defRPr>
            </a:lvl2pPr>
            <a:lvl3pPr marL="1096356" indent="0">
              <a:buNone/>
              <a:defRPr sz="2200">
                <a:solidFill>
                  <a:schemeClr val="tx1">
                    <a:tint val="75000"/>
                  </a:schemeClr>
                </a:solidFill>
              </a:defRPr>
            </a:lvl3pPr>
            <a:lvl4pPr marL="1644534" indent="0">
              <a:buNone/>
              <a:defRPr sz="1900">
                <a:solidFill>
                  <a:schemeClr val="tx1">
                    <a:tint val="75000"/>
                  </a:schemeClr>
                </a:solidFill>
              </a:defRPr>
            </a:lvl4pPr>
            <a:lvl5pPr marL="2192720" indent="0">
              <a:buNone/>
              <a:defRPr sz="1900">
                <a:solidFill>
                  <a:schemeClr val="tx1">
                    <a:tint val="75000"/>
                  </a:schemeClr>
                </a:solidFill>
              </a:defRPr>
            </a:lvl5pPr>
            <a:lvl6pPr marL="2740901" indent="0">
              <a:buNone/>
              <a:defRPr sz="1900">
                <a:solidFill>
                  <a:schemeClr val="tx1">
                    <a:tint val="75000"/>
                  </a:schemeClr>
                </a:solidFill>
              </a:defRPr>
            </a:lvl6pPr>
            <a:lvl7pPr marL="3289068" indent="0">
              <a:buNone/>
              <a:defRPr sz="1900">
                <a:solidFill>
                  <a:schemeClr val="tx1">
                    <a:tint val="75000"/>
                  </a:schemeClr>
                </a:solidFill>
              </a:defRPr>
            </a:lvl7pPr>
            <a:lvl8pPr marL="3837254" indent="0">
              <a:buNone/>
              <a:defRPr sz="1900">
                <a:solidFill>
                  <a:schemeClr val="tx1">
                    <a:tint val="75000"/>
                  </a:schemeClr>
                </a:solidFill>
              </a:defRPr>
            </a:lvl8pPr>
            <a:lvl9pPr marL="4385435" indent="0">
              <a:buNone/>
              <a:defRPr sz="1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3055D9FF-422D-4729-93F4-40ABFACF6846}"/>
              </a:ext>
            </a:extLst>
          </p:cNvPr>
          <p:cNvSpPr>
            <a:spLocks noGrp="1"/>
          </p:cNvSpPr>
          <p:nvPr>
            <p:ph type="dt" sz="half" idx="10"/>
          </p:nvPr>
        </p:nvSpPr>
        <p:spPr/>
        <p:txBody>
          <a:bodyPr/>
          <a:lstStyle/>
          <a:p>
            <a:fld id="{C89FBDA9-15C8-4BFF-8B98-2ADBE39DC981}"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2D23CA63-BCF3-47C7-9932-E2F5F615D6DF}"/>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4D7EA3FF-135B-4AD8-849F-86BE8914AFB4}"/>
              </a:ext>
            </a:extLst>
          </p:cNvPr>
          <p:cNvSpPr>
            <a:spLocks noGrp="1"/>
          </p:cNvSpPr>
          <p:nvPr>
            <p:ph type="sldNum" sz="quarter" idx="12"/>
          </p:nvPr>
        </p:nvSpPr>
        <p:spPr/>
        <p:txBody>
          <a:bodyPr/>
          <a:lstStyle/>
          <a:p>
            <a:fld id="{E47CE161-5116-4FD6-B809-FEDE7F22C8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92396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BD85D2-9F1A-4164-89B7-6DCFDA89F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AC2A312-7840-4E79-A2E8-176A0461AD87}"/>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62572FA-0DD9-430D-A904-13236C1A7FB5}"/>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3C3CDAC-3663-4CC0-848C-F81223A6CBFB}"/>
              </a:ext>
            </a:extLst>
          </p:cNvPr>
          <p:cNvSpPr>
            <a:spLocks noGrp="1"/>
          </p:cNvSpPr>
          <p:nvPr>
            <p:ph type="dt" sz="half" idx="10"/>
          </p:nvPr>
        </p:nvSpPr>
        <p:spPr/>
        <p:txBody>
          <a:bodyPr/>
          <a:lstStyle/>
          <a:p>
            <a:fld id="{C89FBDA9-15C8-4BFF-8B98-2ADBE39DC981}"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AA4B6C72-1601-4480-85B6-CC4720D8BFB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9777509-9C07-469B-BF70-A777808A7FD1}"/>
              </a:ext>
            </a:extLst>
          </p:cNvPr>
          <p:cNvSpPr>
            <a:spLocks noGrp="1"/>
          </p:cNvSpPr>
          <p:nvPr>
            <p:ph type="sldNum" sz="quarter" idx="12"/>
          </p:nvPr>
        </p:nvSpPr>
        <p:spPr/>
        <p:txBody>
          <a:bodyPr/>
          <a:lstStyle/>
          <a:p>
            <a:fld id="{E47CE161-5116-4FD6-B809-FEDE7F22C8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6749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CCA87-C48E-4518-AB1E-E57C0ADC3BD7}"/>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FB02152-AEAD-4BFA-BEC3-2B08F9D92A25}"/>
              </a:ext>
            </a:extLst>
          </p:cNvPr>
          <p:cNvSpPr>
            <a:spLocks noGrp="1"/>
          </p:cNvSpPr>
          <p:nvPr>
            <p:ph type="body" idx="1"/>
          </p:nvPr>
        </p:nvSpPr>
        <p:spPr>
          <a:xfrm>
            <a:off x="1007746" y="2017396"/>
            <a:ext cx="6189344" cy="988694"/>
          </a:xfrm>
        </p:spPr>
        <p:txBody>
          <a:bodyPr anchor="b"/>
          <a:lstStyle>
            <a:lvl1pPr marL="0" indent="0">
              <a:buNone/>
              <a:defRPr sz="2900" b="1"/>
            </a:lvl1pPr>
            <a:lvl2pPr marL="548178" indent="0">
              <a:buNone/>
              <a:defRPr sz="2400" b="1"/>
            </a:lvl2pPr>
            <a:lvl3pPr marL="1096356" indent="0">
              <a:buNone/>
              <a:defRPr sz="2200" b="1"/>
            </a:lvl3pPr>
            <a:lvl4pPr marL="1644534" indent="0">
              <a:buNone/>
              <a:defRPr sz="1900" b="1"/>
            </a:lvl4pPr>
            <a:lvl5pPr marL="2192720" indent="0">
              <a:buNone/>
              <a:defRPr sz="1900" b="1"/>
            </a:lvl5pPr>
            <a:lvl6pPr marL="2740901" indent="0">
              <a:buNone/>
              <a:defRPr sz="1900" b="1"/>
            </a:lvl6pPr>
            <a:lvl7pPr marL="3289068" indent="0">
              <a:buNone/>
              <a:defRPr sz="1900" b="1"/>
            </a:lvl7pPr>
            <a:lvl8pPr marL="3837254" indent="0">
              <a:buNone/>
              <a:defRPr sz="1900" b="1"/>
            </a:lvl8pPr>
            <a:lvl9pPr marL="4385435"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xmlns="" id="{BF8DF1EA-CD86-4E79-9C4F-1914CEC00D06}"/>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A913D4FA-E258-46BB-95DB-3A6AF47E3E74}"/>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178" indent="0">
              <a:buNone/>
              <a:defRPr sz="2400" b="1"/>
            </a:lvl2pPr>
            <a:lvl3pPr marL="1096356" indent="0">
              <a:buNone/>
              <a:defRPr sz="2200" b="1"/>
            </a:lvl3pPr>
            <a:lvl4pPr marL="1644534" indent="0">
              <a:buNone/>
              <a:defRPr sz="1900" b="1"/>
            </a:lvl4pPr>
            <a:lvl5pPr marL="2192720" indent="0">
              <a:buNone/>
              <a:defRPr sz="1900" b="1"/>
            </a:lvl5pPr>
            <a:lvl6pPr marL="2740901" indent="0">
              <a:buNone/>
              <a:defRPr sz="1900" b="1"/>
            </a:lvl6pPr>
            <a:lvl7pPr marL="3289068" indent="0">
              <a:buNone/>
              <a:defRPr sz="1900" b="1"/>
            </a:lvl7pPr>
            <a:lvl8pPr marL="3837254" indent="0">
              <a:buNone/>
              <a:defRPr sz="1900" b="1"/>
            </a:lvl8pPr>
            <a:lvl9pPr marL="4385435"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xmlns="" id="{A1098869-8C86-467D-9D45-E3718A1DA61C}"/>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9282C83-FBE2-429C-BA34-4DBC3C5F977B}"/>
              </a:ext>
            </a:extLst>
          </p:cNvPr>
          <p:cNvSpPr>
            <a:spLocks noGrp="1"/>
          </p:cNvSpPr>
          <p:nvPr>
            <p:ph type="dt" sz="half" idx="10"/>
          </p:nvPr>
        </p:nvSpPr>
        <p:spPr/>
        <p:txBody>
          <a:bodyPr/>
          <a:lstStyle/>
          <a:p>
            <a:fld id="{C89FBDA9-15C8-4BFF-8B98-2ADBE39DC981}" type="datetimeFigureOut">
              <a:rPr lang="en-US" smtClean="0">
                <a:solidFill>
                  <a:prstClr val="black">
                    <a:tint val="75000"/>
                  </a:prstClr>
                </a:solidFill>
              </a:rPr>
              <a:pPr/>
              <a:t>8/29/2020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9AA97C9C-244B-4FA7-B0CA-205F14B13E0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B21FDE0E-9E37-4A5D-90ED-4FDEF0224B43}"/>
              </a:ext>
            </a:extLst>
          </p:cNvPr>
          <p:cNvSpPr>
            <a:spLocks noGrp="1"/>
          </p:cNvSpPr>
          <p:nvPr>
            <p:ph type="sldNum" sz="quarter" idx="12"/>
          </p:nvPr>
        </p:nvSpPr>
        <p:spPr/>
        <p:txBody>
          <a:bodyPr/>
          <a:lstStyle/>
          <a:p>
            <a:fld id="{E47CE161-5116-4FD6-B809-FEDE7F22C8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14405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6F08D6-3016-4DE0-A223-392E7543D8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86F0B00-B3AA-4470-8D5D-49CC0EF7F67C}"/>
              </a:ext>
            </a:extLst>
          </p:cNvPr>
          <p:cNvSpPr>
            <a:spLocks noGrp="1"/>
          </p:cNvSpPr>
          <p:nvPr>
            <p:ph type="dt" sz="half" idx="10"/>
          </p:nvPr>
        </p:nvSpPr>
        <p:spPr/>
        <p:txBody>
          <a:bodyPr/>
          <a:lstStyle/>
          <a:p>
            <a:fld id="{C89FBDA9-15C8-4BFF-8B98-2ADBE39DC981}" type="datetimeFigureOut">
              <a:rPr lang="en-US" smtClean="0">
                <a:solidFill>
                  <a:prstClr val="black">
                    <a:tint val="75000"/>
                  </a:prstClr>
                </a:solidFill>
              </a:rPr>
              <a:pPr/>
              <a:t>8/29/2020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93EE8333-51BD-4B19-8985-5AF8701D8001}"/>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DB6A2EE9-C019-4E7D-B469-1E8AF5E03A75}"/>
              </a:ext>
            </a:extLst>
          </p:cNvPr>
          <p:cNvSpPr>
            <a:spLocks noGrp="1"/>
          </p:cNvSpPr>
          <p:nvPr>
            <p:ph type="sldNum" sz="quarter" idx="12"/>
          </p:nvPr>
        </p:nvSpPr>
        <p:spPr/>
        <p:txBody>
          <a:bodyPr/>
          <a:lstStyle/>
          <a:p>
            <a:fld id="{E47CE161-5116-4FD6-B809-FEDE7F22C8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68143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C56BEA8-D051-4557-8CBB-F332FE3B6852}"/>
              </a:ext>
            </a:extLst>
          </p:cNvPr>
          <p:cNvSpPr>
            <a:spLocks noGrp="1"/>
          </p:cNvSpPr>
          <p:nvPr>
            <p:ph type="dt" sz="half" idx="10"/>
          </p:nvPr>
        </p:nvSpPr>
        <p:spPr/>
        <p:txBody>
          <a:bodyPr/>
          <a:lstStyle/>
          <a:p>
            <a:fld id="{C89FBDA9-15C8-4BFF-8B98-2ADBE39DC981}" type="datetimeFigureOut">
              <a:rPr lang="en-US" smtClean="0">
                <a:solidFill>
                  <a:prstClr val="black">
                    <a:tint val="75000"/>
                  </a:prstClr>
                </a:solidFill>
              </a:rPr>
              <a:pPr/>
              <a:t>8/29/2020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AD2C72C1-D103-45BB-A885-C729E08CE103}"/>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9FCF8FBF-6DA7-432E-A80A-2440E68D3E90}"/>
              </a:ext>
            </a:extLst>
          </p:cNvPr>
          <p:cNvSpPr>
            <a:spLocks noGrp="1"/>
          </p:cNvSpPr>
          <p:nvPr>
            <p:ph type="sldNum" sz="quarter" idx="12"/>
          </p:nvPr>
        </p:nvSpPr>
        <p:spPr/>
        <p:txBody>
          <a:bodyPr/>
          <a:lstStyle/>
          <a:p>
            <a:fld id="{E47CE161-5116-4FD6-B809-FEDE7F22C8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850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0534B1-89F9-402D-94F8-3DC2FBCDEFCD}"/>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Content Placeholder 2">
            <a:extLst>
              <a:ext uri="{FF2B5EF4-FFF2-40B4-BE49-F238E27FC236}">
                <a16:creationId xmlns:a16="http://schemas.microsoft.com/office/drawing/2014/main" xmlns="" id="{7BDA4D13-9575-442C-8CEF-B742F9F10302}"/>
              </a:ext>
            </a:extLst>
          </p:cNvPr>
          <p:cNvSpPr>
            <a:spLocks noGrp="1"/>
          </p:cNvSpPr>
          <p:nvPr>
            <p:ph idx="1"/>
          </p:nvPr>
        </p:nvSpPr>
        <p:spPr>
          <a:xfrm>
            <a:off x="6219826" y="1184914"/>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25403EB-0B46-4190-981B-713FD5751F60}"/>
              </a:ext>
            </a:extLst>
          </p:cNvPr>
          <p:cNvSpPr>
            <a:spLocks noGrp="1"/>
          </p:cNvSpPr>
          <p:nvPr>
            <p:ph type="body" sz="half" idx="2"/>
          </p:nvPr>
        </p:nvSpPr>
        <p:spPr>
          <a:xfrm>
            <a:off x="1007746" y="2468880"/>
            <a:ext cx="4718684" cy="4573906"/>
          </a:xfrm>
        </p:spPr>
        <p:txBody>
          <a:bodyPr/>
          <a:lstStyle>
            <a:lvl1pPr marL="0" indent="0">
              <a:buNone/>
              <a:defRPr sz="1900"/>
            </a:lvl1pPr>
            <a:lvl2pPr marL="548178" indent="0">
              <a:buNone/>
              <a:defRPr sz="1700"/>
            </a:lvl2pPr>
            <a:lvl3pPr marL="1096356" indent="0">
              <a:buNone/>
              <a:defRPr sz="1400"/>
            </a:lvl3pPr>
            <a:lvl4pPr marL="1644534" indent="0">
              <a:buNone/>
              <a:defRPr sz="1200"/>
            </a:lvl4pPr>
            <a:lvl5pPr marL="2192720" indent="0">
              <a:buNone/>
              <a:defRPr sz="1200"/>
            </a:lvl5pPr>
            <a:lvl6pPr marL="2740901" indent="0">
              <a:buNone/>
              <a:defRPr sz="1200"/>
            </a:lvl6pPr>
            <a:lvl7pPr marL="3289068" indent="0">
              <a:buNone/>
              <a:defRPr sz="1200"/>
            </a:lvl7pPr>
            <a:lvl8pPr marL="3837254" indent="0">
              <a:buNone/>
              <a:defRPr sz="1200"/>
            </a:lvl8pPr>
            <a:lvl9pPr marL="4385435"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F43ED86B-9734-41AE-BC5D-F61E780C40A8}"/>
              </a:ext>
            </a:extLst>
          </p:cNvPr>
          <p:cNvSpPr>
            <a:spLocks noGrp="1"/>
          </p:cNvSpPr>
          <p:nvPr>
            <p:ph type="dt" sz="half" idx="10"/>
          </p:nvPr>
        </p:nvSpPr>
        <p:spPr/>
        <p:txBody>
          <a:bodyPr/>
          <a:lstStyle/>
          <a:p>
            <a:fld id="{C89FBDA9-15C8-4BFF-8B98-2ADBE39DC981}"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FF62F06F-4A28-4F76-8421-DE6745ED667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27FED111-8158-43B7-99D9-35BA0610E5F0}"/>
              </a:ext>
            </a:extLst>
          </p:cNvPr>
          <p:cNvSpPr>
            <a:spLocks noGrp="1"/>
          </p:cNvSpPr>
          <p:nvPr>
            <p:ph type="sldNum" sz="quarter" idx="12"/>
          </p:nvPr>
        </p:nvSpPr>
        <p:spPr/>
        <p:txBody>
          <a:bodyPr/>
          <a:lstStyle/>
          <a:p>
            <a:fld id="{E47CE161-5116-4FD6-B809-FEDE7F22C8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7769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5"/>
        <p:cNvGrpSpPr/>
        <p:nvPr/>
      </p:nvGrpSpPr>
      <p:grpSpPr>
        <a:xfrm>
          <a:off x="0" y="0"/>
          <a:ext cx="0" cy="0"/>
          <a:chOff x="0" y="0"/>
          <a:chExt cx="0" cy="0"/>
        </a:xfrm>
      </p:grpSpPr>
      <p:sp>
        <p:nvSpPr>
          <p:cNvPr id="336" name="Google Shape;336;p7"/>
          <p:cNvSpPr/>
          <p:nvPr/>
        </p:nvSpPr>
        <p:spPr>
          <a:xfrm>
            <a:off x="-40" y="1"/>
            <a:ext cx="14630400" cy="1741920"/>
          </a:xfrm>
          <a:prstGeom prst="rect">
            <a:avLst/>
          </a:prstGeom>
          <a:solidFill>
            <a:srgbClr val="00041C">
              <a:alpha val="18460"/>
            </a:srgbClr>
          </a:solidFill>
          <a:ln>
            <a:noFill/>
          </a:ln>
        </p:spPr>
        <p:txBody>
          <a:bodyPr spcFirstLastPara="1" wrap="square" lIns="146094" tIns="146094" rIns="146094" bIns="146094" anchor="ctr" anchorCtr="0">
            <a:noAutofit/>
          </a:bodyPr>
          <a:lstStyle/>
          <a:p>
            <a:pPr>
              <a:buClr>
                <a:srgbClr val="000000"/>
              </a:buClr>
              <a:buFont typeface="Arial"/>
              <a:buNone/>
            </a:pPr>
            <a:endParaRPr sz="2200" kern="0">
              <a:solidFill>
                <a:srgbClr val="000000"/>
              </a:solidFill>
              <a:cs typeface="Arial"/>
              <a:sym typeface="Arial"/>
            </a:endParaRPr>
          </a:p>
        </p:txBody>
      </p:sp>
      <p:grpSp>
        <p:nvGrpSpPr>
          <p:cNvPr id="337" name="Google Shape;337;p7"/>
          <p:cNvGrpSpPr/>
          <p:nvPr/>
        </p:nvGrpSpPr>
        <p:grpSpPr>
          <a:xfrm>
            <a:off x="45681" y="6160905"/>
            <a:ext cx="14550478" cy="2068966"/>
            <a:chOff x="28544" y="3514688"/>
            <a:chExt cx="9094048" cy="1628800"/>
          </a:xfrm>
        </p:grpSpPr>
        <p:sp>
          <p:nvSpPr>
            <p:cNvPr id="338" name="Google Shape;338;p7"/>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39" name="Google Shape;339;p7"/>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40" name="Google Shape;340;p7"/>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41" name="Google Shape;341;p7"/>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42" name="Google Shape;342;p7"/>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43" name="Google Shape;343;p7"/>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44" name="Google Shape;344;p7"/>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45" name="Google Shape;345;p7"/>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46" name="Google Shape;346;p7"/>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47" name="Google Shape;347;p7"/>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48" name="Google Shape;348;p7"/>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49" name="Google Shape;349;p7"/>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50" name="Google Shape;350;p7"/>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51" name="Google Shape;351;p7"/>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52" name="Google Shape;352;p7"/>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53" name="Google Shape;353;p7"/>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54" name="Google Shape;354;p7"/>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55" name="Google Shape;355;p7"/>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56" name="Google Shape;356;p7"/>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57" name="Google Shape;357;p7"/>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58" name="Google Shape;358;p7"/>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59" name="Google Shape;359;p7"/>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60" name="Google Shape;360;p7"/>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61" name="Google Shape;361;p7"/>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62" name="Google Shape;362;p7"/>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63" name="Google Shape;363;p7"/>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64" name="Google Shape;364;p7"/>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65" name="Google Shape;365;p7"/>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66" name="Google Shape;366;p7"/>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67" name="Google Shape;367;p7"/>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68" name="Google Shape;368;p7"/>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69" name="Google Shape;369;p7"/>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70" name="Google Shape;370;p7"/>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grpSp>
      <p:grpSp>
        <p:nvGrpSpPr>
          <p:cNvPr id="371" name="Google Shape;371;p7"/>
          <p:cNvGrpSpPr/>
          <p:nvPr/>
        </p:nvGrpSpPr>
        <p:grpSpPr>
          <a:xfrm>
            <a:off x="45681" y="6977597"/>
            <a:ext cx="14550478" cy="1252274"/>
            <a:chOff x="28544" y="4157632"/>
            <a:chExt cx="9094048" cy="985856"/>
          </a:xfrm>
        </p:grpSpPr>
        <p:sp>
          <p:nvSpPr>
            <p:cNvPr id="372" name="Google Shape;372;p7"/>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73" name="Google Shape;373;p7"/>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74" name="Google Shape;374;p7"/>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75" name="Google Shape;375;p7"/>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76" name="Google Shape;376;p7"/>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77" name="Google Shape;377;p7"/>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78" name="Google Shape;378;p7"/>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79" name="Google Shape;379;p7"/>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80" name="Google Shape;380;p7"/>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81" name="Google Shape;381;p7"/>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82" name="Google Shape;382;p7"/>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83" name="Google Shape;383;p7"/>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84" name="Google Shape;384;p7"/>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85" name="Google Shape;385;p7"/>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86" name="Google Shape;386;p7"/>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87" name="Google Shape;387;p7"/>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88" name="Google Shape;388;p7"/>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89" name="Google Shape;389;p7"/>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90" name="Google Shape;390;p7"/>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91" name="Google Shape;391;p7"/>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92" name="Google Shape;392;p7"/>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93" name="Google Shape;393;p7"/>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94" name="Google Shape;394;p7"/>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95" name="Google Shape;395;p7"/>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96" name="Google Shape;396;p7"/>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97" name="Google Shape;397;p7"/>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98" name="Google Shape;398;p7"/>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399" name="Google Shape;399;p7"/>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00" name="Google Shape;400;p7"/>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01" name="Google Shape;401;p7"/>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02" name="Google Shape;402;p7"/>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03" name="Google Shape;403;p7"/>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04" name="Google Shape;404;p7"/>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05" name="Google Shape;405;p7"/>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06" name="Google Shape;406;p7"/>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07" name="Google Shape;407;p7"/>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08" name="Google Shape;408;p7"/>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09" name="Google Shape;409;p7"/>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10" name="Google Shape;410;p7"/>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11" name="Google Shape;411;p7"/>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12" name="Google Shape;412;p7"/>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13" name="Google Shape;413;p7"/>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14" name="Google Shape;414;p7"/>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15" name="Google Shape;415;p7"/>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16" name="Google Shape;416;p7"/>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17" name="Google Shape;417;p7"/>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18" name="Google Shape;418;p7"/>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19" name="Google Shape;419;p7"/>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20" name="Google Shape;420;p7"/>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21" name="Google Shape;421;p7"/>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22" name="Google Shape;422;p7"/>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23" name="Google Shape;423;p7"/>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24" name="Google Shape;424;p7"/>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25" name="Google Shape;425;p7"/>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26" name="Google Shape;426;p7"/>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27" name="Google Shape;427;p7"/>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28" name="Google Shape;428;p7"/>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29" name="Google Shape;429;p7"/>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30" name="Google Shape;430;p7"/>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31" name="Google Shape;431;p7"/>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32" name="Google Shape;432;p7"/>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33" name="Google Shape;433;p7"/>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34" name="Google Shape;434;p7"/>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35" name="Google Shape;435;p7"/>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36" name="Google Shape;436;p7"/>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437" name="Google Shape;437;p7"/>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grpSp>
      <p:sp>
        <p:nvSpPr>
          <p:cNvPr id="438" name="Google Shape;438;p7"/>
          <p:cNvSpPr/>
          <p:nvPr/>
        </p:nvSpPr>
        <p:spPr>
          <a:xfrm>
            <a:off x="0" y="5726404"/>
            <a:ext cx="14630400" cy="2068890"/>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146094" tIns="146094" rIns="146094" bIns="146094" anchor="ctr" anchorCtr="0">
            <a:noAutofit/>
          </a:bodyPr>
          <a:lstStyle/>
          <a:p>
            <a:pPr>
              <a:buClr>
                <a:srgbClr val="000000"/>
              </a:buClr>
              <a:buFont typeface="Arial"/>
              <a:buNone/>
            </a:pPr>
            <a:endParaRPr sz="2200" kern="0">
              <a:solidFill>
                <a:srgbClr val="000000"/>
              </a:solidFill>
              <a:cs typeface="Arial"/>
              <a:sym typeface="Arial"/>
            </a:endParaRPr>
          </a:p>
        </p:txBody>
      </p:sp>
      <p:sp>
        <p:nvSpPr>
          <p:cNvPr id="439" name="Google Shape;439;p7"/>
          <p:cNvSpPr txBox="1">
            <a:spLocks noGrp="1"/>
          </p:cNvSpPr>
          <p:nvPr>
            <p:ph type="title"/>
          </p:nvPr>
        </p:nvSpPr>
        <p:spPr>
          <a:xfrm>
            <a:off x="1183480" y="642000"/>
            <a:ext cx="12297600" cy="1371840"/>
          </a:xfrm>
          <a:prstGeom prst="rect">
            <a:avLst/>
          </a:prstGeom>
        </p:spPr>
        <p:txBody>
          <a:bodyPr spcFirstLastPara="1" wrap="square" lIns="146094" tIns="146094" rIns="146094" bIns="146094"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0" name="Google Shape;440;p7"/>
          <p:cNvSpPr txBox="1">
            <a:spLocks noGrp="1"/>
          </p:cNvSpPr>
          <p:nvPr>
            <p:ph type="body" idx="1"/>
          </p:nvPr>
        </p:nvSpPr>
        <p:spPr>
          <a:xfrm>
            <a:off x="1183480" y="1948814"/>
            <a:ext cx="5969280" cy="4566240"/>
          </a:xfrm>
          <a:prstGeom prst="rect">
            <a:avLst/>
          </a:prstGeom>
        </p:spPr>
        <p:txBody>
          <a:bodyPr spcFirstLastPara="1" wrap="square" lIns="146094" tIns="146094" rIns="146094" bIns="146094" anchor="t" anchorCtr="0">
            <a:noAutofit/>
          </a:bodyPr>
          <a:lstStyle>
            <a:lvl1pPr marL="730591" lvl="0" indent="-568253">
              <a:spcBef>
                <a:spcPts val="960"/>
              </a:spcBef>
              <a:spcAft>
                <a:spcPts val="0"/>
              </a:spcAft>
              <a:buSzPts val="2000"/>
              <a:buChar char="▫"/>
              <a:defRPr sz="3200"/>
            </a:lvl1pPr>
            <a:lvl2pPr marL="1461226" lvl="1" indent="-568253">
              <a:spcBef>
                <a:spcPts val="0"/>
              </a:spcBef>
              <a:spcAft>
                <a:spcPts val="0"/>
              </a:spcAft>
              <a:buSzPts val="2000"/>
              <a:buChar char="-"/>
              <a:defRPr sz="3200"/>
            </a:lvl2pPr>
            <a:lvl3pPr marL="2191844" lvl="2" indent="-568253">
              <a:spcBef>
                <a:spcPts val="0"/>
              </a:spcBef>
              <a:spcAft>
                <a:spcPts val="0"/>
              </a:spcAft>
              <a:buSzPts val="2000"/>
              <a:buChar char="-"/>
              <a:defRPr sz="3200"/>
            </a:lvl3pPr>
            <a:lvl4pPr marL="2922452" lvl="3" indent="-568253">
              <a:spcBef>
                <a:spcPts val="0"/>
              </a:spcBef>
              <a:spcAft>
                <a:spcPts val="0"/>
              </a:spcAft>
              <a:buSzPts val="2000"/>
              <a:buChar char="-"/>
              <a:defRPr sz="3200"/>
            </a:lvl4pPr>
            <a:lvl5pPr marL="3653066" lvl="4" indent="-568253">
              <a:spcBef>
                <a:spcPts val="0"/>
              </a:spcBef>
              <a:spcAft>
                <a:spcPts val="0"/>
              </a:spcAft>
              <a:buSzPts val="2000"/>
              <a:buChar char="-"/>
              <a:defRPr sz="3200"/>
            </a:lvl5pPr>
            <a:lvl6pPr marL="4383682" lvl="5" indent="-568253">
              <a:spcBef>
                <a:spcPts val="0"/>
              </a:spcBef>
              <a:spcAft>
                <a:spcPts val="0"/>
              </a:spcAft>
              <a:buSzPts val="2000"/>
              <a:buChar char="-"/>
              <a:defRPr sz="3200"/>
            </a:lvl6pPr>
            <a:lvl7pPr marL="5114314" lvl="6" indent="-568253">
              <a:spcBef>
                <a:spcPts val="0"/>
              </a:spcBef>
              <a:spcAft>
                <a:spcPts val="0"/>
              </a:spcAft>
              <a:buSzPts val="2000"/>
              <a:buChar char="●"/>
              <a:defRPr sz="3200"/>
            </a:lvl7pPr>
            <a:lvl8pPr marL="5844906" lvl="7" indent="-568253">
              <a:spcBef>
                <a:spcPts val="0"/>
              </a:spcBef>
              <a:spcAft>
                <a:spcPts val="0"/>
              </a:spcAft>
              <a:buSzPts val="2000"/>
              <a:buChar char="○"/>
              <a:defRPr sz="3200"/>
            </a:lvl8pPr>
            <a:lvl9pPr marL="6575498" lvl="8" indent="-568253">
              <a:spcBef>
                <a:spcPts val="0"/>
              </a:spcBef>
              <a:spcAft>
                <a:spcPts val="0"/>
              </a:spcAft>
              <a:buSzPts val="2000"/>
              <a:buChar char="■"/>
              <a:defRPr sz="3200"/>
            </a:lvl9pPr>
          </a:lstStyle>
          <a:p>
            <a:endParaRPr/>
          </a:p>
        </p:txBody>
      </p:sp>
      <p:sp>
        <p:nvSpPr>
          <p:cNvPr id="441" name="Google Shape;441;p7"/>
          <p:cNvSpPr txBox="1">
            <a:spLocks noGrp="1"/>
          </p:cNvSpPr>
          <p:nvPr>
            <p:ph type="body" idx="2"/>
          </p:nvPr>
        </p:nvSpPr>
        <p:spPr>
          <a:xfrm>
            <a:off x="7511995" y="1948814"/>
            <a:ext cx="5969280" cy="4566240"/>
          </a:xfrm>
          <a:prstGeom prst="rect">
            <a:avLst/>
          </a:prstGeom>
        </p:spPr>
        <p:txBody>
          <a:bodyPr spcFirstLastPara="1" wrap="square" lIns="146094" tIns="146094" rIns="146094" bIns="146094" anchor="t" anchorCtr="0">
            <a:noAutofit/>
          </a:bodyPr>
          <a:lstStyle>
            <a:lvl1pPr marL="730591" lvl="0" indent="-568253">
              <a:spcBef>
                <a:spcPts val="960"/>
              </a:spcBef>
              <a:spcAft>
                <a:spcPts val="0"/>
              </a:spcAft>
              <a:buSzPts val="2000"/>
              <a:buChar char="▫"/>
              <a:defRPr sz="3200"/>
            </a:lvl1pPr>
            <a:lvl2pPr marL="1461226" lvl="1" indent="-568253">
              <a:spcBef>
                <a:spcPts val="0"/>
              </a:spcBef>
              <a:spcAft>
                <a:spcPts val="0"/>
              </a:spcAft>
              <a:buSzPts val="2000"/>
              <a:buChar char="-"/>
              <a:defRPr sz="3200"/>
            </a:lvl2pPr>
            <a:lvl3pPr marL="2191844" lvl="2" indent="-568253">
              <a:spcBef>
                <a:spcPts val="0"/>
              </a:spcBef>
              <a:spcAft>
                <a:spcPts val="0"/>
              </a:spcAft>
              <a:buSzPts val="2000"/>
              <a:buChar char="-"/>
              <a:defRPr sz="3200"/>
            </a:lvl3pPr>
            <a:lvl4pPr marL="2922452" lvl="3" indent="-568253">
              <a:spcBef>
                <a:spcPts val="0"/>
              </a:spcBef>
              <a:spcAft>
                <a:spcPts val="0"/>
              </a:spcAft>
              <a:buSzPts val="2000"/>
              <a:buChar char="-"/>
              <a:defRPr sz="3200"/>
            </a:lvl4pPr>
            <a:lvl5pPr marL="3653066" lvl="4" indent="-568253">
              <a:spcBef>
                <a:spcPts val="0"/>
              </a:spcBef>
              <a:spcAft>
                <a:spcPts val="0"/>
              </a:spcAft>
              <a:buSzPts val="2000"/>
              <a:buChar char="-"/>
              <a:defRPr sz="3200"/>
            </a:lvl5pPr>
            <a:lvl6pPr marL="4383682" lvl="5" indent="-568253">
              <a:spcBef>
                <a:spcPts val="0"/>
              </a:spcBef>
              <a:spcAft>
                <a:spcPts val="0"/>
              </a:spcAft>
              <a:buSzPts val="2000"/>
              <a:buChar char="-"/>
              <a:defRPr sz="3200"/>
            </a:lvl6pPr>
            <a:lvl7pPr marL="5114314" lvl="6" indent="-568253">
              <a:spcBef>
                <a:spcPts val="0"/>
              </a:spcBef>
              <a:spcAft>
                <a:spcPts val="0"/>
              </a:spcAft>
              <a:buSzPts val="2000"/>
              <a:buChar char="●"/>
              <a:defRPr sz="3200"/>
            </a:lvl7pPr>
            <a:lvl8pPr marL="5844906" lvl="7" indent="-568253">
              <a:spcBef>
                <a:spcPts val="0"/>
              </a:spcBef>
              <a:spcAft>
                <a:spcPts val="0"/>
              </a:spcAft>
              <a:buSzPts val="2000"/>
              <a:buChar char="○"/>
              <a:defRPr sz="3200"/>
            </a:lvl8pPr>
            <a:lvl9pPr marL="6575498" lvl="8" indent="-568253">
              <a:spcBef>
                <a:spcPts val="0"/>
              </a:spcBef>
              <a:spcAft>
                <a:spcPts val="0"/>
              </a:spcAft>
              <a:buSzPts val="2000"/>
              <a:buChar char="■"/>
              <a:defRPr sz="3200"/>
            </a:lvl9pPr>
          </a:lstStyle>
          <a:p>
            <a:endParaRPr/>
          </a:p>
        </p:txBody>
      </p:sp>
      <p:sp>
        <p:nvSpPr>
          <p:cNvPr id="442" name="Google Shape;442;p7"/>
          <p:cNvSpPr txBox="1">
            <a:spLocks noGrp="1"/>
          </p:cNvSpPr>
          <p:nvPr>
            <p:ph type="sldNum" idx="12"/>
          </p:nvPr>
        </p:nvSpPr>
        <p:spPr>
          <a:xfrm>
            <a:off x="13738520" y="-19000"/>
            <a:ext cx="891840" cy="876480"/>
          </a:xfrm>
          <a:prstGeom prst="rect">
            <a:avLst/>
          </a:prstGeom>
        </p:spPr>
        <p:txBody>
          <a:bodyPr spcFirstLastPara="1" wrap="square" lIns="146094" tIns="146094" rIns="146094" bIns="14609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396273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E8A73B-C513-416E-8598-6868677C5DA5}"/>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Picture Placeholder 2">
            <a:extLst>
              <a:ext uri="{FF2B5EF4-FFF2-40B4-BE49-F238E27FC236}">
                <a16:creationId xmlns:a16="http://schemas.microsoft.com/office/drawing/2014/main" xmlns="" id="{DB50E04C-5E84-42DB-9BAA-40825F73D0A6}"/>
              </a:ext>
            </a:extLst>
          </p:cNvPr>
          <p:cNvSpPr>
            <a:spLocks noGrp="1"/>
          </p:cNvSpPr>
          <p:nvPr>
            <p:ph type="pic" idx="1"/>
          </p:nvPr>
        </p:nvSpPr>
        <p:spPr>
          <a:xfrm>
            <a:off x="6219826" y="1184914"/>
            <a:ext cx="7406640" cy="5848350"/>
          </a:xfrm>
        </p:spPr>
        <p:txBody>
          <a:bodyPr/>
          <a:lstStyle>
            <a:lvl1pPr marL="0" indent="0">
              <a:buNone/>
              <a:defRPr sz="3800"/>
            </a:lvl1pPr>
            <a:lvl2pPr marL="548178" indent="0">
              <a:buNone/>
              <a:defRPr sz="3400"/>
            </a:lvl2pPr>
            <a:lvl3pPr marL="1096356" indent="0">
              <a:buNone/>
              <a:defRPr sz="2900"/>
            </a:lvl3pPr>
            <a:lvl4pPr marL="1644534" indent="0">
              <a:buNone/>
              <a:defRPr sz="2400"/>
            </a:lvl4pPr>
            <a:lvl5pPr marL="2192720" indent="0">
              <a:buNone/>
              <a:defRPr sz="2400"/>
            </a:lvl5pPr>
            <a:lvl6pPr marL="2740901" indent="0">
              <a:buNone/>
              <a:defRPr sz="2400"/>
            </a:lvl6pPr>
            <a:lvl7pPr marL="3289068" indent="0">
              <a:buNone/>
              <a:defRPr sz="2400"/>
            </a:lvl7pPr>
            <a:lvl8pPr marL="3837254" indent="0">
              <a:buNone/>
              <a:defRPr sz="2400"/>
            </a:lvl8pPr>
            <a:lvl9pPr marL="4385435" indent="0">
              <a:buNone/>
              <a:defRPr sz="2400"/>
            </a:lvl9pPr>
          </a:lstStyle>
          <a:p>
            <a:endParaRPr lang="en-US"/>
          </a:p>
        </p:txBody>
      </p:sp>
      <p:sp>
        <p:nvSpPr>
          <p:cNvPr id="4" name="Text Placeholder 3">
            <a:extLst>
              <a:ext uri="{FF2B5EF4-FFF2-40B4-BE49-F238E27FC236}">
                <a16:creationId xmlns:a16="http://schemas.microsoft.com/office/drawing/2014/main" xmlns="" id="{5A44263A-784C-4728-B7A7-8F8AA2EAA49B}"/>
              </a:ext>
            </a:extLst>
          </p:cNvPr>
          <p:cNvSpPr>
            <a:spLocks noGrp="1"/>
          </p:cNvSpPr>
          <p:nvPr>
            <p:ph type="body" sz="half" idx="2"/>
          </p:nvPr>
        </p:nvSpPr>
        <p:spPr>
          <a:xfrm>
            <a:off x="1007746" y="2468880"/>
            <a:ext cx="4718684" cy="4573906"/>
          </a:xfrm>
        </p:spPr>
        <p:txBody>
          <a:bodyPr/>
          <a:lstStyle>
            <a:lvl1pPr marL="0" indent="0">
              <a:buNone/>
              <a:defRPr sz="1900"/>
            </a:lvl1pPr>
            <a:lvl2pPr marL="548178" indent="0">
              <a:buNone/>
              <a:defRPr sz="1700"/>
            </a:lvl2pPr>
            <a:lvl3pPr marL="1096356" indent="0">
              <a:buNone/>
              <a:defRPr sz="1400"/>
            </a:lvl3pPr>
            <a:lvl4pPr marL="1644534" indent="0">
              <a:buNone/>
              <a:defRPr sz="1200"/>
            </a:lvl4pPr>
            <a:lvl5pPr marL="2192720" indent="0">
              <a:buNone/>
              <a:defRPr sz="1200"/>
            </a:lvl5pPr>
            <a:lvl6pPr marL="2740901" indent="0">
              <a:buNone/>
              <a:defRPr sz="1200"/>
            </a:lvl6pPr>
            <a:lvl7pPr marL="3289068" indent="0">
              <a:buNone/>
              <a:defRPr sz="1200"/>
            </a:lvl7pPr>
            <a:lvl8pPr marL="3837254" indent="0">
              <a:buNone/>
              <a:defRPr sz="1200"/>
            </a:lvl8pPr>
            <a:lvl9pPr marL="4385435"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03D6ECC9-F01D-403A-A043-A36888039075}"/>
              </a:ext>
            </a:extLst>
          </p:cNvPr>
          <p:cNvSpPr>
            <a:spLocks noGrp="1"/>
          </p:cNvSpPr>
          <p:nvPr>
            <p:ph type="dt" sz="half" idx="10"/>
          </p:nvPr>
        </p:nvSpPr>
        <p:spPr/>
        <p:txBody>
          <a:bodyPr/>
          <a:lstStyle/>
          <a:p>
            <a:fld id="{C89FBDA9-15C8-4BFF-8B98-2ADBE39DC981}"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FE85B586-413A-4E7A-9C4D-97D551E7BAC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F3C0558E-F876-4FB2-8137-EA6D3690A244}"/>
              </a:ext>
            </a:extLst>
          </p:cNvPr>
          <p:cNvSpPr>
            <a:spLocks noGrp="1"/>
          </p:cNvSpPr>
          <p:nvPr>
            <p:ph type="sldNum" sz="quarter" idx="12"/>
          </p:nvPr>
        </p:nvSpPr>
        <p:spPr/>
        <p:txBody>
          <a:bodyPr/>
          <a:lstStyle/>
          <a:p>
            <a:fld id="{E47CE161-5116-4FD6-B809-FEDE7F22C8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84378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BCCFCD-163F-4BEE-AC39-A95C8F634A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9A59FE4-121A-4B3C-88F2-CBBCACDDFB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1F3ED0F-4953-44B4-9579-E6B62F5BEEA9}"/>
              </a:ext>
            </a:extLst>
          </p:cNvPr>
          <p:cNvSpPr>
            <a:spLocks noGrp="1"/>
          </p:cNvSpPr>
          <p:nvPr>
            <p:ph type="dt" sz="half" idx="10"/>
          </p:nvPr>
        </p:nvSpPr>
        <p:spPr/>
        <p:txBody>
          <a:bodyPr/>
          <a:lstStyle/>
          <a:p>
            <a:fld id="{C89FBDA9-15C8-4BFF-8B98-2ADBE39DC981}"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56F369C5-E048-4E48-AF5F-F54BFC4F3A1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576102CE-9706-4229-9DD5-F6E39265C336}"/>
              </a:ext>
            </a:extLst>
          </p:cNvPr>
          <p:cNvSpPr>
            <a:spLocks noGrp="1"/>
          </p:cNvSpPr>
          <p:nvPr>
            <p:ph type="sldNum" sz="quarter" idx="12"/>
          </p:nvPr>
        </p:nvSpPr>
        <p:spPr/>
        <p:txBody>
          <a:bodyPr/>
          <a:lstStyle/>
          <a:p>
            <a:fld id="{E47CE161-5116-4FD6-B809-FEDE7F22C8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55945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3317D1B-FBB7-4CA7-9BCD-0E62B98318CA}"/>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19818A5-2955-470C-AFD0-E1740E165A3E}"/>
              </a:ext>
            </a:extLst>
          </p:cNvPr>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B07083E-760E-421C-A021-F1BFBCFA44FC}"/>
              </a:ext>
            </a:extLst>
          </p:cNvPr>
          <p:cNvSpPr>
            <a:spLocks noGrp="1"/>
          </p:cNvSpPr>
          <p:nvPr>
            <p:ph type="dt" sz="half" idx="10"/>
          </p:nvPr>
        </p:nvSpPr>
        <p:spPr/>
        <p:txBody>
          <a:bodyPr/>
          <a:lstStyle/>
          <a:p>
            <a:fld id="{C89FBDA9-15C8-4BFF-8B98-2ADBE39DC981}"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51CB2572-8566-4FB4-B237-CD768E0C74F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5D56B1CD-ED25-419E-AA1A-F7BD36AAA040}"/>
              </a:ext>
            </a:extLst>
          </p:cNvPr>
          <p:cNvSpPr>
            <a:spLocks noGrp="1"/>
          </p:cNvSpPr>
          <p:nvPr>
            <p:ph type="sldNum" sz="quarter" idx="12"/>
          </p:nvPr>
        </p:nvSpPr>
        <p:spPr/>
        <p:txBody>
          <a:bodyPr/>
          <a:lstStyle/>
          <a:p>
            <a:fld id="{E47CE161-5116-4FD6-B809-FEDE7F22C8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00303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0C7CE1-CF24-4769-8E31-F11C0108E215}"/>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xmlns="" id="{7F0EFDCD-BE3D-4DDB-AF4A-186B85D5055C}"/>
              </a:ext>
            </a:extLst>
          </p:cNvPr>
          <p:cNvSpPr>
            <a:spLocks noGrp="1"/>
          </p:cNvSpPr>
          <p:nvPr>
            <p:ph type="subTitle" idx="1"/>
          </p:nvPr>
        </p:nvSpPr>
        <p:spPr>
          <a:xfrm>
            <a:off x="1828800" y="4322446"/>
            <a:ext cx="10972800" cy="1986914"/>
          </a:xfrm>
        </p:spPr>
        <p:txBody>
          <a:bodyPr/>
          <a:lstStyle>
            <a:lvl1pPr marL="0" indent="0" algn="ctr">
              <a:buNone/>
              <a:defRPr sz="2900"/>
            </a:lvl1pPr>
            <a:lvl2pPr marL="548288" indent="0" algn="ctr">
              <a:buNone/>
              <a:defRPr sz="2400"/>
            </a:lvl2pPr>
            <a:lvl3pPr marL="1096576" indent="0" algn="ctr">
              <a:buNone/>
              <a:defRPr sz="2200"/>
            </a:lvl3pPr>
            <a:lvl4pPr marL="1644864" indent="0" algn="ctr">
              <a:buNone/>
              <a:defRPr sz="1900"/>
            </a:lvl4pPr>
            <a:lvl5pPr marL="2193158" indent="0" algn="ctr">
              <a:buNone/>
              <a:defRPr sz="1900"/>
            </a:lvl5pPr>
            <a:lvl6pPr marL="2741448" indent="0" algn="ctr">
              <a:buNone/>
              <a:defRPr sz="1900"/>
            </a:lvl6pPr>
            <a:lvl7pPr marL="3289728" indent="0" algn="ctr">
              <a:buNone/>
              <a:defRPr sz="1900"/>
            </a:lvl7pPr>
            <a:lvl8pPr marL="3838022" indent="0" algn="ctr">
              <a:buNone/>
              <a:defRPr sz="1900"/>
            </a:lvl8pPr>
            <a:lvl9pPr marL="4386312" indent="0" algn="ctr">
              <a:buNone/>
              <a:defRPr sz="1900"/>
            </a:lvl9pPr>
          </a:lstStyle>
          <a:p>
            <a:r>
              <a:rPr lang="en-US"/>
              <a:t>Click to edit Master subtitle style</a:t>
            </a:r>
          </a:p>
        </p:txBody>
      </p:sp>
      <p:sp>
        <p:nvSpPr>
          <p:cNvPr id="4" name="Date Placeholder 3">
            <a:extLst>
              <a:ext uri="{FF2B5EF4-FFF2-40B4-BE49-F238E27FC236}">
                <a16:creationId xmlns:a16="http://schemas.microsoft.com/office/drawing/2014/main" xmlns="" id="{4383B262-866B-4270-93E4-AC1739FB0881}"/>
              </a:ext>
            </a:extLst>
          </p:cNvPr>
          <p:cNvSpPr>
            <a:spLocks noGrp="1"/>
          </p:cNvSpPr>
          <p:nvPr>
            <p:ph type="dt" sz="half" idx="10"/>
          </p:nvPr>
        </p:nvSpPr>
        <p:spPr/>
        <p:txBody>
          <a:bodyPr/>
          <a:lstStyle/>
          <a:p>
            <a:fld id="{FB1E6291-269F-4017-8EF3-5876289F47E8}"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DF42B51-4E84-4A41-8F59-7CE35D7E0D6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58977E09-57C8-4C3E-954F-1B43EAFCCD99}"/>
              </a:ext>
            </a:extLst>
          </p:cNvPr>
          <p:cNvSpPr>
            <a:spLocks noGrp="1"/>
          </p:cNvSpPr>
          <p:nvPr>
            <p:ph type="sldNum" sz="quarter" idx="12"/>
          </p:nvPr>
        </p:nvSpPr>
        <p:spPr/>
        <p:txBody>
          <a:bodyPr/>
          <a:lstStyle/>
          <a:p>
            <a:fld id="{7823D4CB-B0FD-47F7-BD03-A2F41CD639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04297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845D5D-0A17-4704-AC14-E236B8C841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1D6E078-C82F-497C-A0C8-50BBA0B7529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E513E16-0EF4-4CF6-9B1B-8F036B00B784}"/>
              </a:ext>
            </a:extLst>
          </p:cNvPr>
          <p:cNvSpPr>
            <a:spLocks noGrp="1"/>
          </p:cNvSpPr>
          <p:nvPr>
            <p:ph type="dt" sz="half" idx="10"/>
          </p:nvPr>
        </p:nvSpPr>
        <p:spPr/>
        <p:txBody>
          <a:bodyPr/>
          <a:lstStyle/>
          <a:p>
            <a:fld id="{FB1E6291-269F-4017-8EF3-5876289F47E8}"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B2326B3-3FC3-4AF9-BB29-092FB225C42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D0271EDF-8AF7-4396-AED2-679902F63160}"/>
              </a:ext>
            </a:extLst>
          </p:cNvPr>
          <p:cNvSpPr>
            <a:spLocks noGrp="1"/>
          </p:cNvSpPr>
          <p:nvPr>
            <p:ph type="sldNum" sz="quarter" idx="12"/>
          </p:nvPr>
        </p:nvSpPr>
        <p:spPr/>
        <p:txBody>
          <a:bodyPr/>
          <a:lstStyle/>
          <a:p>
            <a:fld id="{7823D4CB-B0FD-47F7-BD03-A2F41CD639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3068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E000F1-E7BE-480D-8FA1-22C4E81A7C90}"/>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xmlns="" id="{71A85AEA-D145-4BFC-A001-48CC52997FC8}"/>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288" indent="0">
              <a:buNone/>
              <a:defRPr sz="2400">
                <a:solidFill>
                  <a:schemeClr val="tx1">
                    <a:tint val="75000"/>
                  </a:schemeClr>
                </a:solidFill>
              </a:defRPr>
            </a:lvl2pPr>
            <a:lvl3pPr marL="1096576" indent="0">
              <a:buNone/>
              <a:defRPr sz="2200">
                <a:solidFill>
                  <a:schemeClr val="tx1">
                    <a:tint val="75000"/>
                  </a:schemeClr>
                </a:solidFill>
              </a:defRPr>
            </a:lvl3pPr>
            <a:lvl4pPr marL="1644864" indent="0">
              <a:buNone/>
              <a:defRPr sz="1900">
                <a:solidFill>
                  <a:schemeClr val="tx1">
                    <a:tint val="75000"/>
                  </a:schemeClr>
                </a:solidFill>
              </a:defRPr>
            </a:lvl4pPr>
            <a:lvl5pPr marL="2193158" indent="0">
              <a:buNone/>
              <a:defRPr sz="1900">
                <a:solidFill>
                  <a:schemeClr val="tx1">
                    <a:tint val="75000"/>
                  </a:schemeClr>
                </a:solidFill>
              </a:defRPr>
            </a:lvl5pPr>
            <a:lvl6pPr marL="2741448" indent="0">
              <a:buNone/>
              <a:defRPr sz="1900">
                <a:solidFill>
                  <a:schemeClr val="tx1">
                    <a:tint val="75000"/>
                  </a:schemeClr>
                </a:solidFill>
              </a:defRPr>
            </a:lvl6pPr>
            <a:lvl7pPr marL="3289728" indent="0">
              <a:buNone/>
              <a:defRPr sz="1900">
                <a:solidFill>
                  <a:schemeClr val="tx1">
                    <a:tint val="75000"/>
                  </a:schemeClr>
                </a:solidFill>
              </a:defRPr>
            </a:lvl7pPr>
            <a:lvl8pPr marL="3838022" indent="0">
              <a:buNone/>
              <a:defRPr sz="1900">
                <a:solidFill>
                  <a:schemeClr val="tx1">
                    <a:tint val="75000"/>
                  </a:schemeClr>
                </a:solidFill>
              </a:defRPr>
            </a:lvl8pPr>
            <a:lvl9pPr marL="4386312" indent="0">
              <a:buNone/>
              <a:defRPr sz="1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649D5716-6110-489F-8770-FE5A20CB36AE}"/>
              </a:ext>
            </a:extLst>
          </p:cNvPr>
          <p:cNvSpPr>
            <a:spLocks noGrp="1"/>
          </p:cNvSpPr>
          <p:nvPr>
            <p:ph type="dt" sz="half" idx="10"/>
          </p:nvPr>
        </p:nvSpPr>
        <p:spPr/>
        <p:txBody>
          <a:bodyPr/>
          <a:lstStyle/>
          <a:p>
            <a:fld id="{FB1E6291-269F-4017-8EF3-5876289F47E8}"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A1BF841E-AFAF-4213-9325-19F9B9CBA73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4FAF83B-EC5E-4C1B-A09F-53AEA04F5024}"/>
              </a:ext>
            </a:extLst>
          </p:cNvPr>
          <p:cNvSpPr>
            <a:spLocks noGrp="1"/>
          </p:cNvSpPr>
          <p:nvPr>
            <p:ph type="sldNum" sz="quarter" idx="12"/>
          </p:nvPr>
        </p:nvSpPr>
        <p:spPr/>
        <p:txBody>
          <a:bodyPr/>
          <a:lstStyle/>
          <a:p>
            <a:fld id="{7823D4CB-B0FD-47F7-BD03-A2F41CD639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04104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236DB5-D9B5-45A4-827B-147A00871F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D61C6FA-CB1B-4844-9762-AA1813A76D1A}"/>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AE7235F-AD27-45E4-AEE1-C0FF028483AB}"/>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229869F-3CE4-4382-A2E1-32453CA453E9}"/>
              </a:ext>
            </a:extLst>
          </p:cNvPr>
          <p:cNvSpPr>
            <a:spLocks noGrp="1"/>
          </p:cNvSpPr>
          <p:nvPr>
            <p:ph type="dt" sz="half" idx="10"/>
          </p:nvPr>
        </p:nvSpPr>
        <p:spPr/>
        <p:txBody>
          <a:bodyPr/>
          <a:lstStyle/>
          <a:p>
            <a:fld id="{FB1E6291-269F-4017-8EF3-5876289F47E8}"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008C1231-C522-48AE-8BE2-6E4B7EFD879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C37896FE-83CB-40A0-8118-9CA13F89E079}"/>
              </a:ext>
            </a:extLst>
          </p:cNvPr>
          <p:cNvSpPr>
            <a:spLocks noGrp="1"/>
          </p:cNvSpPr>
          <p:nvPr>
            <p:ph type="sldNum" sz="quarter" idx="12"/>
          </p:nvPr>
        </p:nvSpPr>
        <p:spPr/>
        <p:txBody>
          <a:bodyPr/>
          <a:lstStyle/>
          <a:p>
            <a:fld id="{7823D4CB-B0FD-47F7-BD03-A2F41CD639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86192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32977D-23A9-4896-A375-0B6F9CD2CDE3}"/>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BE1C793-23E2-4FF5-BAF6-9903DBB11173}"/>
              </a:ext>
            </a:extLst>
          </p:cNvPr>
          <p:cNvSpPr>
            <a:spLocks noGrp="1"/>
          </p:cNvSpPr>
          <p:nvPr>
            <p:ph type="body" idx="1"/>
          </p:nvPr>
        </p:nvSpPr>
        <p:spPr>
          <a:xfrm>
            <a:off x="1007746" y="2017396"/>
            <a:ext cx="6189344" cy="988694"/>
          </a:xfrm>
        </p:spPr>
        <p:txBody>
          <a:bodyPr anchor="b"/>
          <a:lstStyle>
            <a:lvl1pPr marL="0" indent="0">
              <a:buNone/>
              <a:defRPr sz="2900" b="1"/>
            </a:lvl1pPr>
            <a:lvl2pPr marL="548288" indent="0">
              <a:buNone/>
              <a:defRPr sz="2400" b="1"/>
            </a:lvl2pPr>
            <a:lvl3pPr marL="1096576" indent="0">
              <a:buNone/>
              <a:defRPr sz="2200" b="1"/>
            </a:lvl3pPr>
            <a:lvl4pPr marL="1644864" indent="0">
              <a:buNone/>
              <a:defRPr sz="1900" b="1"/>
            </a:lvl4pPr>
            <a:lvl5pPr marL="2193158" indent="0">
              <a:buNone/>
              <a:defRPr sz="1900" b="1"/>
            </a:lvl5pPr>
            <a:lvl6pPr marL="2741448" indent="0">
              <a:buNone/>
              <a:defRPr sz="1900" b="1"/>
            </a:lvl6pPr>
            <a:lvl7pPr marL="3289728" indent="0">
              <a:buNone/>
              <a:defRPr sz="1900" b="1"/>
            </a:lvl7pPr>
            <a:lvl8pPr marL="3838022" indent="0">
              <a:buNone/>
              <a:defRPr sz="1900" b="1"/>
            </a:lvl8pPr>
            <a:lvl9pPr marL="4386312"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xmlns="" id="{71ECD011-E09F-4315-8433-F2BA90B46C63}"/>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F4A5A92-FE3C-40C2-8184-C98439665014}"/>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288" indent="0">
              <a:buNone/>
              <a:defRPr sz="2400" b="1"/>
            </a:lvl2pPr>
            <a:lvl3pPr marL="1096576" indent="0">
              <a:buNone/>
              <a:defRPr sz="2200" b="1"/>
            </a:lvl3pPr>
            <a:lvl4pPr marL="1644864" indent="0">
              <a:buNone/>
              <a:defRPr sz="1900" b="1"/>
            </a:lvl4pPr>
            <a:lvl5pPr marL="2193158" indent="0">
              <a:buNone/>
              <a:defRPr sz="1900" b="1"/>
            </a:lvl5pPr>
            <a:lvl6pPr marL="2741448" indent="0">
              <a:buNone/>
              <a:defRPr sz="1900" b="1"/>
            </a:lvl6pPr>
            <a:lvl7pPr marL="3289728" indent="0">
              <a:buNone/>
              <a:defRPr sz="1900" b="1"/>
            </a:lvl7pPr>
            <a:lvl8pPr marL="3838022" indent="0">
              <a:buNone/>
              <a:defRPr sz="1900" b="1"/>
            </a:lvl8pPr>
            <a:lvl9pPr marL="4386312"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xmlns="" id="{E5580D5E-1B46-4135-9B15-5997089E1B5E}"/>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D032408-E244-41F9-81A9-64246E8B0B6B}"/>
              </a:ext>
            </a:extLst>
          </p:cNvPr>
          <p:cNvSpPr>
            <a:spLocks noGrp="1"/>
          </p:cNvSpPr>
          <p:nvPr>
            <p:ph type="dt" sz="half" idx="10"/>
          </p:nvPr>
        </p:nvSpPr>
        <p:spPr/>
        <p:txBody>
          <a:bodyPr/>
          <a:lstStyle/>
          <a:p>
            <a:fld id="{FB1E6291-269F-4017-8EF3-5876289F47E8}" type="datetimeFigureOut">
              <a:rPr lang="en-US" smtClean="0">
                <a:solidFill>
                  <a:prstClr val="black">
                    <a:tint val="75000"/>
                  </a:prstClr>
                </a:solidFill>
              </a:rPr>
              <a:pPr/>
              <a:t>8/29/2020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5A82FAA3-9CB6-4952-8136-68D47D2594B4}"/>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20B73CF-004E-4FBE-963D-6F55BE8B211B}"/>
              </a:ext>
            </a:extLst>
          </p:cNvPr>
          <p:cNvSpPr>
            <a:spLocks noGrp="1"/>
          </p:cNvSpPr>
          <p:nvPr>
            <p:ph type="sldNum" sz="quarter" idx="12"/>
          </p:nvPr>
        </p:nvSpPr>
        <p:spPr/>
        <p:txBody>
          <a:bodyPr/>
          <a:lstStyle/>
          <a:p>
            <a:fld id="{7823D4CB-B0FD-47F7-BD03-A2F41CD639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39236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FD51FB-5945-46A0-953E-3A39D2D64F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682D69A-DF76-45B4-BB46-239B01B6A37C}"/>
              </a:ext>
            </a:extLst>
          </p:cNvPr>
          <p:cNvSpPr>
            <a:spLocks noGrp="1"/>
          </p:cNvSpPr>
          <p:nvPr>
            <p:ph type="dt" sz="half" idx="10"/>
          </p:nvPr>
        </p:nvSpPr>
        <p:spPr/>
        <p:txBody>
          <a:bodyPr/>
          <a:lstStyle/>
          <a:p>
            <a:fld id="{FB1E6291-269F-4017-8EF3-5876289F47E8}" type="datetimeFigureOut">
              <a:rPr lang="en-US" smtClean="0">
                <a:solidFill>
                  <a:prstClr val="black">
                    <a:tint val="75000"/>
                  </a:prstClr>
                </a:solidFill>
              </a:rPr>
              <a:pPr/>
              <a:t>8/29/2020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51A76ECF-D5BF-4BC2-95DC-1B7FB18A7BA2}"/>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08268F7C-86E4-4733-AE91-74F096ACA927}"/>
              </a:ext>
            </a:extLst>
          </p:cNvPr>
          <p:cNvSpPr>
            <a:spLocks noGrp="1"/>
          </p:cNvSpPr>
          <p:nvPr>
            <p:ph type="sldNum" sz="quarter" idx="12"/>
          </p:nvPr>
        </p:nvSpPr>
        <p:spPr/>
        <p:txBody>
          <a:bodyPr/>
          <a:lstStyle/>
          <a:p>
            <a:fld id="{7823D4CB-B0FD-47F7-BD03-A2F41CD639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22648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12EFC07-23DE-42DC-8898-3D23F50E7CD6}"/>
              </a:ext>
            </a:extLst>
          </p:cNvPr>
          <p:cNvSpPr>
            <a:spLocks noGrp="1"/>
          </p:cNvSpPr>
          <p:nvPr>
            <p:ph type="dt" sz="half" idx="10"/>
          </p:nvPr>
        </p:nvSpPr>
        <p:spPr/>
        <p:txBody>
          <a:bodyPr/>
          <a:lstStyle/>
          <a:p>
            <a:fld id="{FB1E6291-269F-4017-8EF3-5876289F47E8}" type="datetimeFigureOut">
              <a:rPr lang="en-US" smtClean="0">
                <a:solidFill>
                  <a:prstClr val="black">
                    <a:tint val="75000"/>
                  </a:prstClr>
                </a:solidFill>
              </a:rPr>
              <a:pPr/>
              <a:t>8/29/2020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65A54AAF-0D39-41F9-A739-48D8AC24C968}"/>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CAC40F39-43DB-40AC-88DF-DB040AB0E77B}"/>
              </a:ext>
            </a:extLst>
          </p:cNvPr>
          <p:cNvSpPr>
            <a:spLocks noGrp="1"/>
          </p:cNvSpPr>
          <p:nvPr>
            <p:ph type="sldNum" sz="quarter" idx="12"/>
          </p:nvPr>
        </p:nvSpPr>
        <p:spPr/>
        <p:txBody>
          <a:bodyPr/>
          <a:lstStyle/>
          <a:p>
            <a:fld id="{7823D4CB-B0FD-47F7-BD03-A2F41CD639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103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
        <p:nvSpPr>
          <p:cNvPr id="667" name="Google Shape;667;p12"/>
          <p:cNvSpPr txBox="1">
            <a:spLocks noGrp="1"/>
          </p:cNvSpPr>
          <p:nvPr>
            <p:ph type="sldNum" idx="12"/>
          </p:nvPr>
        </p:nvSpPr>
        <p:spPr>
          <a:xfrm>
            <a:off x="13738520" y="-19000"/>
            <a:ext cx="891840" cy="876480"/>
          </a:xfrm>
          <a:prstGeom prst="rect">
            <a:avLst/>
          </a:prstGeom>
        </p:spPr>
        <p:txBody>
          <a:bodyPr spcFirstLastPara="1" wrap="square" lIns="146094" tIns="146094" rIns="146094" bIns="14609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276631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1EA9E-4C45-48CD-A3CF-0FB168D8E425}"/>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Content Placeholder 2">
            <a:extLst>
              <a:ext uri="{FF2B5EF4-FFF2-40B4-BE49-F238E27FC236}">
                <a16:creationId xmlns:a16="http://schemas.microsoft.com/office/drawing/2014/main" xmlns="" id="{A047143C-61A4-4C82-ADEE-1E2278CF038D}"/>
              </a:ext>
            </a:extLst>
          </p:cNvPr>
          <p:cNvSpPr>
            <a:spLocks noGrp="1"/>
          </p:cNvSpPr>
          <p:nvPr>
            <p:ph idx="1"/>
          </p:nvPr>
        </p:nvSpPr>
        <p:spPr>
          <a:xfrm>
            <a:off x="6219826" y="1184914"/>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BAA36CA-F425-4C5C-AFFF-9B219B733615}"/>
              </a:ext>
            </a:extLst>
          </p:cNvPr>
          <p:cNvSpPr>
            <a:spLocks noGrp="1"/>
          </p:cNvSpPr>
          <p:nvPr>
            <p:ph type="body" sz="half" idx="2"/>
          </p:nvPr>
        </p:nvSpPr>
        <p:spPr>
          <a:xfrm>
            <a:off x="1007746" y="2468880"/>
            <a:ext cx="4718684" cy="4573906"/>
          </a:xfrm>
        </p:spPr>
        <p:txBody>
          <a:bodyPr/>
          <a:lstStyle>
            <a:lvl1pPr marL="0" indent="0">
              <a:buNone/>
              <a:defRPr sz="1900"/>
            </a:lvl1pPr>
            <a:lvl2pPr marL="548288" indent="0">
              <a:buNone/>
              <a:defRPr sz="1700"/>
            </a:lvl2pPr>
            <a:lvl3pPr marL="1096576" indent="0">
              <a:buNone/>
              <a:defRPr sz="1400"/>
            </a:lvl3pPr>
            <a:lvl4pPr marL="1644864" indent="0">
              <a:buNone/>
              <a:defRPr sz="1200"/>
            </a:lvl4pPr>
            <a:lvl5pPr marL="2193158" indent="0">
              <a:buNone/>
              <a:defRPr sz="1200"/>
            </a:lvl5pPr>
            <a:lvl6pPr marL="2741448" indent="0">
              <a:buNone/>
              <a:defRPr sz="1200"/>
            </a:lvl6pPr>
            <a:lvl7pPr marL="3289728" indent="0">
              <a:buNone/>
              <a:defRPr sz="1200"/>
            </a:lvl7pPr>
            <a:lvl8pPr marL="3838022" indent="0">
              <a:buNone/>
              <a:defRPr sz="1200"/>
            </a:lvl8pPr>
            <a:lvl9pPr marL="4386312"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9E842C94-03AE-4EB3-87EB-CAC01785F2C0}"/>
              </a:ext>
            </a:extLst>
          </p:cNvPr>
          <p:cNvSpPr>
            <a:spLocks noGrp="1"/>
          </p:cNvSpPr>
          <p:nvPr>
            <p:ph type="dt" sz="half" idx="10"/>
          </p:nvPr>
        </p:nvSpPr>
        <p:spPr/>
        <p:txBody>
          <a:bodyPr/>
          <a:lstStyle/>
          <a:p>
            <a:fld id="{FB1E6291-269F-4017-8EF3-5876289F47E8}"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47E987A-F033-418F-9EB9-667BA7F2C80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CA487739-01F6-45D6-82FC-DF5FB96CB179}"/>
              </a:ext>
            </a:extLst>
          </p:cNvPr>
          <p:cNvSpPr>
            <a:spLocks noGrp="1"/>
          </p:cNvSpPr>
          <p:nvPr>
            <p:ph type="sldNum" sz="quarter" idx="12"/>
          </p:nvPr>
        </p:nvSpPr>
        <p:spPr/>
        <p:txBody>
          <a:bodyPr/>
          <a:lstStyle/>
          <a:p>
            <a:fld id="{7823D4CB-B0FD-47F7-BD03-A2F41CD639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57536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D848C7-1670-4C6A-BF8B-43C9FA757E8D}"/>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p>
        </p:txBody>
      </p:sp>
      <p:sp>
        <p:nvSpPr>
          <p:cNvPr id="3" name="Picture Placeholder 2">
            <a:extLst>
              <a:ext uri="{FF2B5EF4-FFF2-40B4-BE49-F238E27FC236}">
                <a16:creationId xmlns:a16="http://schemas.microsoft.com/office/drawing/2014/main" xmlns="" id="{C1521C3B-DF11-4406-8A51-8996E30F3701}"/>
              </a:ext>
            </a:extLst>
          </p:cNvPr>
          <p:cNvSpPr>
            <a:spLocks noGrp="1"/>
          </p:cNvSpPr>
          <p:nvPr>
            <p:ph type="pic" idx="1"/>
          </p:nvPr>
        </p:nvSpPr>
        <p:spPr>
          <a:xfrm>
            <a:off x="6219826" y="1184914"/>
            <a:ext cx="7406640" cy="5848350"/>
          </a:xfrm>
        </p:spPr>
        <p:txBody>
          <a:bodyPr/>
          <a:lstStyle>
            <a:lvl1pPr marL="0" indent="0">
              <a:buNone/>
              <a:defRPr sz="3800"/>
            </a:lvl1pPr>
            <a:lvl2pPr marL="548288" indent="0">
              <a:buNone/>
              <a:defRPr sz="3400"/>
            </a:lvl2pPr>
            <a:lvl3pPr marL="1096576" indent="0">
              <a:buNone/>
              <a:defRPr sz="2900"/>
            </a:lvl3pPr>
            <a:lvl4pPr marL="1644864" indent="0">
              <a:buNone/>
              <a:defRPr sz="2400"/>
            </a:lvl4pPr>
            <a:lvl5pPr marL="2193158" indent="0">
              <a:buNone/>
              <a:defRPr sz="2400"/>
            </a:lvl5pPr>
            <a:lvl6pPr marL="2741448" indent="0">
              <a:buNone/>
              <a:defRPr sz="2400"/>
            </a:lvl6pPr>
            <a:lvl7pPr marL="3289728" indent="0">
              <a:buNone/>
              <a:defRPr sz="2400"/>
            </a:lvl7pPr>
            <a:lvl8pPr marL="3838022" indent="0">
              <a:buNone/>
              <a:defRPr sz="2400"/>
            </a:lvl8pPr>
            <a:lvl9pPr marL="4386312" indent="0">
              <a:buNone/>
              <a:defRPr sz="2400"/>
            </a:lvl9pPr>
          </a:lstStyle>
          <a:p>
            <a:endParaRPr lang="en-US"/>
          </a:p>
        </p:txBody>
      </p:sp>
      <p:sp>
        <p:nvSpPr>
          <p:cNvPr id="4" name="Text Placeholder 3">
            <a:extLst>
              <a:ext uri="{FF2B5EF4-FFF2-40B4-BE49-F238E27FC236}">
                <a16:creationId xmlns:a16="http://schemas.microsoft.com/office/drawing/2014/main" xmlns="" id="{476FF02A-950E-465C-B541-59A1CC389E16}"/>
              </a:ext>
            </a:extLst>
          </p:cNvPr>
          <p:cNvSpPr>
            <a:spLocks noGrp="1"/>
          </p:cNvSpPr>
          <p:nvPr>
            <p:ph type="body" sz="half" idx="2"/>
          </p:nvPr>
        </p:nvSpPr>
        <p:spPr>
          <a:xfrm>
            <a:off x="1007746" y="2468880"/>
            <a:ext cx="4718684" cy="4573906"/>
          </a:xfrm>
        </p:spPr>
        <p:txBody>
          <a:bodyPr/>
          <a:lstStyle>
            <a:lvl1pPr marL="0" indent="0">
              <a:buNone/>
              <a:defRPr sz="1900"/>
            </a:lvl1pPr>
            <a:lvl2pPr marL="548288" indent="0">
              <a:buNone/>
              <a:defRPr sz="1700"/>
            </a:lvl2pPr>
            <a:lvl3pPr marL="1096576" indent="0">
              <a:buNone/>
              <a:defRPr sz="1400"/>
            </a:lvl3pPr>
            <a:lvl4pPr marL="1644864" indent="0">
              <a:buNone/>
              <a:defRPr sz="1200"/>
            </a:lvl4pPr>
            <a:lvl5pPr marL="2193158" indent="0">
              <a:buNone/>
              <a:defRPr sz="1200"/>
            </a:lvl5pPr>
            <a:lvl6pPr marL="2741448" indent="0">
              <a:buNone/>
              <a:defRPr sz="1200"/>
            </a:lvl6pPr>
            <a:lvl7pPr marL="3289728" indent="0">
              <a:buNone/>
              <a:defRPr sz="1200"/>
            </a:lvl7pPr>
            <a:lvl8pPr marL="3838022" indent="0">
              <a:buNone/>
              <a:defRPr sz="1200"/>
            </a:lvl8pPr>
            <a:lvl9pPr marL="4386312"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xmlns="" id="{817390D5-5DF1-4B28-BE8D-06C5E81E7F97}"/>
              </a:ext>
            </a:extLst>
          </p:cNvPr>
          <p:cNvSpPr>
            <a:spLocks noGrp="1"/>
          </p:cNvSpPr>
          <p:nvPr>
            <p:ph type="dt" sz="half" idx="10"/>
          </p:nvPr>
        </p:nvSpPr>
        <p:spPr/>
        <p:txBody>
          <a:bodyPr/>
          <a:lstStyle/>
          <a:p>
            <a:fld id="{FB1E6291-269F-4017-8EF3-5876289F47E8}" type="datetimeFigureOut">
              <a:rPr lang="en-US" smtClean="0">
                <a:solidFill>
                  <a:prstClr val="black">
                    <a:tint val="75000"/>
                  </a:prstClr>
                </a:solidFill>
              </a:rPr>
              <a:pPr/>
              <a:t>8/29/2020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EF411D92-FB45-4F82-8C06-5394EAC8534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E92BA03E-0BA3-4704-A3B3-92946D329800}"/>
              </a:ext>
            </a:extLst>
          </p:cNvPr>
          <p:cNvSpPr>
            <a:spLocks noGrp="1"/>
          </p:cNvSpPr>
          <p:nvPr>
            <p:ph type="sldNum" sz="quarter" idx="12"/>
          </p:nvPr>
        </p:nvSpPr>
        <p:spPr/>
        <p:txBody>
          <a:bodyPr/>
          <a:lstStyle/>
          <a:p>
            <a:fld id="{7823D4CB-B0FD-47F7-BD03-A2F41CD639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11852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243B21-8A2F-451E-890D-2A775ECF36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90436B5-60A8-49A2-A02A-E2E72B07DA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ECE28E4-AC8C-45FF-82B1-A9703C4E2202}"/>
              </a:ext>
            </a:extLst>
          </p:cNvPr>
          <p:cNvSpPr>
            <a:spLocks noGrp="1"/>
          </p:cNvSpPr>
          <p:nvPr>
            <p:ph type="dt" sz="half" idx="10"/>
          </p:nvPr>
        </p:nvSpPr>
        <p:spPr/>
        <p:txBody>
          <a:bodyPr/>
          <a:lstStyle/>
          <a:p>
            <a:fld id="{FB1E6291-269F-4017-8EF3-5876289F47E8}"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DDF6F3B1-DF23-4CAA-A87C-FC2E785BF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F77FF59-AA5D-4FCB-A49B-02F1F62C6108}"/>
              </a:ext>
            </a:extLst>
          </p:cNvPr>
          <p:cNvSpPr>
            <a:spLocks noGrp="1"/>
          </p:cNvSpPr>
          <p:nvPr>
            <p:ph type="sldNum" sz="quarter" idx="12"/>
          </p:nvPr>
        </p:nvSpPr>
        <p:spPr/>
        <p:txBody>
          <a:bodyPr/>
          <a:lstStyle/>
          <a:p>
            <a:fld id="{7823D4CB-B0FD-47F7-BD03-A2F41CD639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429883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C0D59CE-D0DA-46A4-A10D-2D0C1A7E6BE6}"/>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C9A76E6F-7741-432E-82BE-47C487346DC2}"/>
              </a:ext>
            </a:extLst>
          </p:cNvPr>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9B944C7-DEE4-45D3-8BBE-BB6CFCD98F03}"/>
              </a:ext>
            </a:extLst>
          </p:cNvPr>
          <p:cNvSpPr>
            <a:spLocks noGrp="1"/>
          </p:cNvSpPr>
          <p:nvPr>
            <p:ph type="dt" sz="half" idx="10"/>
          </p:nvPr>
        </p:nvSpPr>
        <p:spPr/>
        <p:txBody>
          <a:bodyPr/>
          <a:lstStyle/>
          <a:p>
            <a:fld id="{FB1E6291-269F-4017-8EF3-5876289F47E8}"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67C67386-F3CA-412B-9D21-91179B5AF8D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41209998-6838-43AA-ACED-6A5568D5CDF8}"/>
              </a:ext>
            </a:extLst>
          </p:cNvPr>
          <p:cNvSpPr>
            <a:spLocks noGrp="1"/>
          </p:cNvSpPr>
          <p:nvPr>
            <p:ph type="sldNum" sz="quarter" idx="12"/>
          </p:nvPr>
        </p:nvSpPr>
        <p:spPr/>
        <p:txBody>
          <a:bodyPr/>
          <a:lstStyle/>
          <a:p>
            <a:fld id="{7823D4CB-B0FD-47F7-BD03-A2F41CD639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8272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5"/>
        <p:cNvGrpSpPr/>
        <p:nvPr/>
      </p:nvGrpSpPr>
      <p:grpSpPr>
        <a:xfrm>
          <a:off x="0" y="0"/>
          <a:ext cx="0" cy="0"/>
          <a:chOff x="0" y="0"/>
          <a:chExt cx="0" cy="0"/>
        </a:xfrm>
      </p:grpSpPr>
      <p:sp>
        <p:nvSpPr>
          <p:cNvPr id="336" name="Google Shape;336;p7"/>
          <p:cNvSpPr/>
          <p:nvPr/>
        </p:nvSpPr>
        <p:spPr>
          <a:xfrm>
            <a:off x="-38" y="2"/>
            <a:ext cx="14630400" cy="1741920"/>
          </a:xfrm>
          <a:prstGeom prst="rect">
            <a:avLst/>
          </a:prstGeom>
          <a:solidFill>
            <a:srgbClr val="00041C">
              <a:alpha val="18460"/>
            </a:srgbClr>
          </a:solidFill>
          <a:ln>
            <a:noFill/>
          </a:ln>
        </p:spPr>
        <p:txBody>
          <a:bodyPr spcFirstLastPara="1" wrap="square" lIns="121802" tIns="121802" rIns="121802" bIns="121802" anchor="ctr" anchorCtr="0">
            <a:noAutofit/>
          </a:bodyPr>
          <a:lstStyle/>
          <a:p>
            <a:pPr defTabSz="913680"/>
            <a:endParaRPr>
              <a:solidFill>
                <a:srgbClr val="000000"/>
              </a:solidFill>
            </a:endParaRPr>
          </a:p>
        </p:txBody>
      </p:sp>
      <p:grpSp>
        <p:nvGrpSpPr>
          <p:cNvPr id="337" name="Google Shape;337;p7"/>
          <p:cNvGrpSpPr/>
          <p:nvPr/>
        </p:nvGrpSpPr>
        <p:grpSpPr>
          <a:xfrm>
            <a:off x="45686" y="6160923"/>
            <a:ext cx="14550478" cy="2068966"/>
            <a:chOff x="28544" y="3514688"/>
            <a:chExt cx="9094048" cy="1628800"/>
          </a:xfrm>
        </p:grpSpPr>
        <p:sp>
          <p:nvSpPr>
            <p:cNvPr id="338" name="Google Shape;338;p7"/>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39" name="Google Shape;339;p7"/>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40" name="Google Shape;340;p7"/>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41" name="Google Shape;341;p7"/>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42" name="Google Shape;342;p7"/>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43" name="Google Shape;343;p7"/>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44" name="Google Shape;344;p7"/>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45" name="Google Shape;345;p7"/>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46" name="Google Shape;346;p7"/>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47" name="Google Shape;347;p7"/>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48" name="Google Shape;348;p7"/>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49" name="Google Shape;349;p7"/>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50" name="Google Shape;350;p7"/>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51" name="Google Shape;351;p7"/>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52" name="Google Shape;352;p7"/>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53" name="Google Shape;353;p7"/>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54" name="Google Shape;354;p7"/>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55" name="Google Shape;355;p7"/>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56" name="Google Shape;356;p7"/>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57" name="Google Shape;357;p7"/>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58" name="Google Shape;358;p7"/>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59" name="Google Shape;359;p7"/>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60" name="Google Shape;360;p7"/>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61" name="Google Shape;361;p7"/>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62" name="Google Shape;362;p7"/>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63" name="Google Shape;363;p7"/>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64" name="Google Shape;364;p7"/>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65" name="Google Shape;365;p7"/>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66" name="Google Shape;366;p7"/>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67" name="Google Shape;367;p7"/>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68" name="Google Shape;368;p7"/>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69" name="Google Shape;369;p7"/>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70" name="Google Shape;370;p7"/>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grpSp>
      <p:grpSp>
        <p:nvGrpSpPr>
          <p:cNvPr id="371" name="Google Shape;371;p7"/>
          <p:cNvGrpSpPr/>
          <p:nvPr/>
        </p:nvGrpSpPr>
        <p:grpSpPr>
          <a:xfrm>
            <a:off x="45686" y="6977619"/>
            <a:ext cx="14550478" cy="1252274"/>
            <a:chOff x="28544" y="4157632"/>
            <a:chExt cx="9094048" cy="985856"/>
          </a:xfrm>
        </p:grpSpPr>
        <p:sp>
          <p:nvSpPr>
            <p:cNvPr id="372" name="Google Shape;372;p7"/>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73" name="Google Shape;373;p7"/>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74" name="Google Shape;374;p7"/>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75" name="Google Shape;375;p7"/>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76" name="Google Shape;376;p7"/>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77" name="Google Shape;377;p7"/>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78" name="Google Shape;378;p7"/>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79" name="Google Shape;379;p7"/>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80" name="Google Shape;380;p7"/>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81" name="Google Shape;381;p7"/>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82" name="Google Shape;382;p7"/>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83" name="Google Shape;383;p7"/>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84" name="Google Shape;384;p7"/>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85" name="Google Shape;385;p7"/>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86" name="Google Shape;386;p7"/>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87" name="Google Shape;387;p7"/>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88" name="Google Shape;388;p7"/>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89" name="Google Shape;389;p7"/>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90" name="Google Shape;390;p7"/>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91" name="Google Shape;391;p7"/>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92" name="Google Shape;392;p7"/>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93" name="Google Shape;393;p7"/>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94" name="Google Shape;394;p7"/>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95" name="Google Shape;395;p7"/>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96" name="Google Shape;396;p7"/>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97" name="Google Shape;397;p7"/>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98" name="Google Shape;398;p7"/>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399" name="Google Shape;399;p7"/>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00" name="Google Shape;400;p7"/>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01" name="Google Shape;401;p7"/>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02" name="Google Shape;402;p7"/>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03" name="Google Shape;403;p7"/>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04" name="Google Shape;404;p7"/>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05" name="Google Shape;405;p7"/>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06" name="Google Shape;406;p7"/>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07" name="Google Shape;407;p7"/>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08" name="Google Shape;408;p7"/>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09" name="Google Shape;409;p7"/>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10" name="Google Shape;410;p7"/>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11" name="Google Shape;411;p7"/>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12" name="Google Shape;412;p7"/>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13" name="Google Shape;413;p7"/>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14" name="Google Shape;414;p7"/>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15" name="Google Shape;415;p7"/>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16" name="Google Shape;416;p7"/>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17" name="Google Shape;417;p7"/>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18" name="Google Shape;418;p7"/>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19" name="Google Shape;419;p7"/>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20" name="Google Shape;420;p7"/>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21" name="Google Shape;421;p7"/>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22" name="Google Shape;422;p7"/>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23" name="Google Shape;423;p7"/>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24" name="Google Shape;424;p7"/>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25" name="Google Shape;425;p7"/>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26" name="Google Shape;426;p7"/>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27" name="Google Shape;427;p7"/>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28" name="Google Shape;428;p7"/>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29" name="Google Shape;429;p7"/>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30" name="Google Shape;430;p7"/>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31" name="Google Shape;431;p7"/>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32" name="Google Shape;432;p7"/>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33" name="Google Shape;433;p7"/>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34" name="Google Shape;434;p7"/>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35" name="Google Shape;435;p7"/>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36" name="Google Shape;436;p7"/>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sp>
          <p:nvSpPr>
            <p:cNvPr id="437" name="Google Shape;437;p7"/>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endParaRPr>
                <a:solidFill>
                  <a:srgbClr val="000000"/>
                </a:solidFill>
              </a:endParaRPr>
            </a:p>
          </p:txBody>
        </p:sp>
      </p:grpSp>
      <p:sp>
        <p:nvSpPr>
          <p:cNvPr id="438" name="Google Shape;438;p7"/>
          <p:cNvSpPr/>
          <p:nvPr/>
        </p:nvSpPr>
        <p:spPr>
          <a:xfrm>
            <a:off x="0" y="5726416"/>
            <a:ext cx="14630400" cy="2068890"/>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121802" tIns="121802" rIns="121802" bIns="121802" anchor="ctr" anchorCtr="0">
            <a:noAutofit/>
          </a:bodyPr>
          <a:lstStyle/>
          <a:p>
            <a:pPr defTabSz="913680"/>
            <a:endParaRPr>
              <a:solidFill>
                <a:srgbClr val="000000"/>
              </a:solidFill>
            </a:endParaRPr>
          </a:p>
        </p:txBody>
      </p:sp>
      <p:sp>
        <p:nvSpPr>
          <p:cNvPr id="439" name="Google Shape;439;p7"/>
          <p:cNvSpPr txBox="1">
            <a:spLocks noGrp="1"/>
          </p:cNvSpPr>
          <p:nvPr>
            <p:ph type="title"/>
          </p:nvPr>
        </p:nvSpPr>
        <p:spPr>
          <a:xfrm>
            <a:off x="1183482" y="642000"/>
            <a:ext cx="12297600" cy="1371840"/>
          </a:xfrm>
          <a:prstGeom prst="rect">
            <a:avLst/>
          </a:prstGeom>
        </p:spPr>
        <p:txBody>
          <a:bodyPr spcFirstLastPara="1" wrap="square" lIns="121802" tIns="121802" rIns="121802" bIns="121802"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mtClean="0"/>
              <a:t>Click to edit Master title style</a:t>
            </a:r>
            <a:endParaRPr/>
          </a:p>
        </p:txBody>
      </p:sp>
      <p:sp>
        <p:nvSpPr>
          <p:cNvPr id="440" name="Google Shape;440;p7"/>
          <p:cNvSpPr txBox="1">
            <a:spLocks noGrp="1"/>
          </p:cNvSpPr>
          <p:nvPr>
            <p:ph type="body" idx="1"/>
          </p:nvPr>
        </p:nvSpPr>
        <p:spPr>
          <a:xfrm>
            <a:off x="1183480" y="1948814"/>
            <a:ext cx="5969280" cy="4566240"/>
          </a:xfrm>
          <a:prstGeom prst="rect">
            <a:avLst/>
          </a:prstGeom>
        </p:spPr>
        <p:txBody>
          <a:bodyPr spcFirstLastPara="1" wrap="square" lIns="121802" tIns="121802" rIns="121802" bIns="121802" anchor="t" anchorCtr="0">
            <a:noAutofit/>
          </a:bodyPr>
          <a:lstStyle>
            <a:lvl1pPr marL="609106" lvl="0" indent="-473758">
              <a:spcBef>
                <a:spcPts val="800"/>
              </a:spcBef>
              <a:spcAft>
                <a:spcPts val="0"/>
              </a:spcAft>
              <a:buSzPts val="2000"/>
              <a:buChar char="▫"/>
              <a:defRPr sz="2600"/>
            </a:lvl1pPr>
            <a:lvl2pPr marL="1218209" lvl="1" indent="-473758">
              <a:spcBef>
                <a:spcPts val="0"/>
              </a:spcBef>
              <a:spcAft>
                <a:spcPts val="0"/>
              </a:spcAft>
              <a:buSzPts val="2000"/>
              <a:buChar char="-"/>
              <a:defRPr sz="2600"/>
            </a:lvl2pPr>
            <a:lvl3pPr marL="1827290" lvl="2" indent="-473758">
              <a:spcBef>
                <a:spcPts val="0"/>
              </a:spcBef>
              <a:spcAft>
                <a:spcPts val="0"/>
              </a:spcAft>
              <a:buSzPts val="2000"/>
              <a:buChar char="-"/>
              <a:defRPr sz="2600"/>
            </a:lvl3pPr>
            <a:lvl4pPr marL="2436389" lvl="3" indent="-473758">
              <a:spcBef>
                <a:spcPts val="0"/>
              </a:spcBef>
              <a:spcAft>
                <a:spcPts val="0"/>
              </a:spcAft>
              <a:buSzPts val="2000"/>
              <a:buChar char="-"/>
              <a:defRPr sz="2600"/>
            </a:lvl4pPr>
            <a:lvl5pPr marL="3045486" lvl="4" indent="-473758">
              <a:spcBef>
                <a:spcPts val="0"/>
              </a:spcBef>
              <a:spcAft>
                <a:spcPts val="0"/>
              </a:spcAft>
              <a:buSzPts val="2000"/>
              <a:buChar char="-"/>
              <a:defRPr sz="2600"/>
            </a:lvl5pPr>
            <a:lvl6pPr marL="3654582" lvl="5" indent="-473758">
              <a:spcBef>
                <a:spcPts val="0"/>
              </a:spcBef>
              <a:spcAft>
                <a:spcPts val="0"/>
              </a:spcAft>
              <a:buSzPts val="2000"/>
              <a:buChar char="-"/>
              <a:defRPr sz="2600"/>
            </a:lvl6pPr>
            <a:lvl7pPr marL="4263678" lvl="6" indent="-473758">
              <a:spcBef>
                <a:spcPts val="0"/>
              </a:spcBef>
              <a:spcAft>
                <a:spcPts val="0"/>
              </a:spcAft>
              <a:buSzPts val="2000"/>
              <a:buChar char="●"/>
              <a:defRPr sz="2600"/>
            </a:lvl7pPr>
            <a:lvl8pPr marL="4872778" lvl="7" indent="-473758">
              <a:spcBef>
                <a:spcPts val="0"/>
              </a:spcBef>
              <a:spcAft>
                <a:spcPts val="0"/>
              </a:spcAft>
              <a:buSzPts val="2000"/>
              <a:buChar char="○"/>
              <a:defRPr sz="2600"/>
            </a:lvl8pPr>
            <a:lvl9pPr marL="5481877" lvl="8" indent="-473758">
              <a:spcBef>
                <a:spcPts val="0"/>
              </a:spcBef>
              <a:spcAft>
                <a:spcPts val="0"/>
              </a:spcAft>
              <a:buSzPts val="2000"/>
              <a:buChar char="■"/>
              <a:defRPr sz="2600"/>
            </a:lvl9pPr>
          </a:lstStyle>
          <a:p>
            <a:pPr lvl="0"/>
            <a:r>
              <a:rPr lang="en-US" smtClean="0"/>
              <a:t>Click to edit Master text styles</a:t>
            </a:r>
          </a:p>
        </p:txBody>
      </p:sp>
      <p:sp>
        <p:nvSpPr>
          <p:cNvPr id="441" name="Google Shape;441;p7"/>
          <p:cNvSpPr txBox="1">
            <a:spLocks noGrp="1"/>
          </p:cNvSpPr>
          <p:nvPr>
            <p:ph type="body" idx="2"/>
          </p:nvPr>
        </p:nvSpPr>
        <p:spPr>
          <a:xfrm>
            <a:off x="7511998" y="1948814"/>
            <a:ext cx="5969280" cy="4566240"/>
          </a:xfrm>
          <a:prstGeom prst="rect">
            <a:avLst/>
          </a:prstGeom>
        </p:spPr>
        <p:txBody>
          <a:bodyPr spcFirstLastPara="1" wrap="square" lIns="121802" tIns="121802" rIns="121802" bIns="121802" anchor="t" anchorCtr="0">
            <a:noAutofit/>
          </a:bodyPr>
          <a:lstStyle>
            <a:lvl1pPr marL="609106" lvl="0" indent="-473758">
              <a:spcBef>
                <a:spcPts val="800"/>
              </a:spcBef>
              <a:spcAft>
                <a:spcPts val="0"/>
              </a:spcAft>
              <a:buSzPts val="2000"/>
              <a:buChar char="▫"/>
              <a:defRPr sz="2600"/>
            </a:lvl1pPr>
            <a:lvl2pPr marL="1218209" lvl="1" indent="-473758">
              <a:spcBef>
                <a:spcPts val="0"/>
              </a:spcBef>
              <a:spcAft>
                <a:spcPts val="0"/>
              </a:spcAft>
              <a:buSzPts val="2000"/>
              <a:buChar char="-"/>
              <a:defRPr sz="2600"/>
            </a:lvl2pPr>
            <a:lvl3pPr marL="1827290" lvl="2" indent="-473758">
              <a:spcBef>
                <a:spcPts val="0"/>
              </a:spcBef>
              <a:spcAft>
                <a:spcPts val="0"/>
              </a:spcAft>
              <a:buSzPts val="2000"/>
              <a:buChar char="-"/>
              <a:defRPr sz="2600"/>
            </a:lvl3pPr>
            <a:lvl4pPr marL="2436389" lvl="3" indent="-473758">
              <a:spcBef>
                <a:spcPts val="0"/>
              </a:spcBef>
              <a:spcAft>
                <a:spcPts val="0"/>
              </a:spcAft>
              <a:buSzPts val="2000"/>
              <a:buChar char="-"/>
              <a:defRPr sz="2600"/>
            </a:lvl4pPr>
            <a:lvl5pPr marL="3045486" lvl="4" indent="-473758">
              <a:spcBef>
                <a:spcPts val="0"/>
              </a:spcBef>
              <a:spcAft>
                <a:spcPts val="0"/>
              </a:spcAft>
              <a:buSzPts val="2000"/>
              <a:buChar char="-"/>
              <a:defRPr sz="2600"/>
            </a:lvl5pPr>
            <a:lvl6pPr marL="3654582" lvl="5" indent="-473758">
              <a:spcBef>
                <a:spcPts val="0"/>
              </a:spcBef>
              <a:spcAft>
                <a:spcPts val="0"/>
              </a:spcAft>
              <a:buSzPts val="2000"/>
              <a:buChar char="-"/>
              <a:defRPr sz="2600"/>
            </a:lvl6pPr>
            <a:lvl7pPr marL="4263678" lvl="6" indent="-473758">
              <a:spcBef>
                <a:spcPts val="0"/>
              </a:spcBef>
              <a:spcAft>
                <a:spcPts val="0"/>
              </a:spcAft>
              <a:buSzPts val="2000"/>
              <a:buChar char="●"/>
              <a:defRPr sz="2600"/>
            </a:lvl7pPr>
            <a:lvl8pPr marL="4872778" lvl="7" indent="-473758">
              <a:spcBef>
                <a:spcPts val="0"/>
              </a:spcBef>
              <a:spcAft>
                <a:spcPts val="0"/>
              </a:spcAft>
              <a:buSzPts val="2000"/>
              <a:buChar char="○"/>
              <a:defRPr sz="2600"/>
            </a:lvl8pPr>
            <a:lvl9pPr marL="5481877" lvl="8" indent="-473758">
              <a:spcBef>
                <a:spcPts val="0"/>
              </a:spcBef>
              <a:spcAft>
                <a:spcPts val="0"/>
              </a:spcAft>
              <a:buSzPts val="2000"/>
              <a:buChar char="■"/>
              <a:defRPr sz="2600"/>
            </a:lvl9pPr>
          </a:lstStyle>
          <a:p>
            <a:pPr lvl="0"/>
            <a:r>
              <a:rPr lang="en-US" smtClean="0"/>
              <a:t>Click to edit Master text styles</a:t>
            </a:r>
          </a:p>
        </p:txBody>
      </p:sp>
      <p:sp>
        <p:nvSpPr>
          <p:cNvPr id="442" name="Google Shape;442;p7"/>
          <p:cNvSpPr txBox="1">
            <a:spLocks noGrp="1"/>
          </p:cNvSpPr>
          <p:nvPr>
            <p:ph type="sldNum" idx="12"/>
          </p:nvPr>
        </p:nvSpPr>
        <p:spPr>
          <a:xfrm>
            <a:off x="13738522" y="-19000"/>
            <a:ext cx="891840" cy="876480"/>
          </a:xfrm>
          <a:prstGeom prst="rect">
            <a:avLst/>
          </a:prstGeom>
        </p:spPr>
        <p:txBody>
          <a:bodyPr spcFirstLastPara="1" wrap="square" lIns="121802" tIns="121802" rIns="121802" bIns="121802"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DA02797-5AD3-43C7-A43E-A3091D0879AC}" type="slidenum">
              <a:rPr lang="en-US" smtClean="0"/>
              <a:pPr/>
              <a:t>‹#›</a:t>
            </a:fld>
            <a:endParaRPr lang="en-US"/>
          </a:p>
        </p:txBody>
      </p:sp>
    </p:spTree>
    <p:extLst>
      <p:ext uri="{BB962C8B-B14F-4D97-AF65-F5344CB8AC3E}">
        <p14:creationId xmlns:p14="http://schemas.microsoft.com/office/powerpoint/2010/main" val="22585834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
        <p:nvSpPr>
          <p:cNvPr id="667" name="Google Shape;667;p12"/>
          <p:cNvSpPr txBox="1">
            <a:spLocks noGrp="1"/>
          </p:cNvSpPr>
          <p:nvPr>
            <p:ph type="sldNum" idx="12"/>
          </p:nvPr>
        </p:nvSpPr>
        <p:spPr>
          <a:xfrm>
            <a:off x="13738522" y="-19000"/>
            <a:ext cx="891840" cy="876480"/>
          </a:xfrm>
          <a:prstGeom prst="rect">
            <a:avLst/>
          </a:prstGeom>
        </p:spPr>
        <p:txBody>
          <a:bodyPr spcFirstLastPara="1" wrap="square" lIns="121802" tIns="121802" rIns="121802" bIns="121802"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DA02797-5AD3-43C7-A43E-A3091D0879AC}" type="slidenum">
              <a:rPr lang="en-US" smtClean="0"/>
              <a:pPr/>
              <a:t>‹#›</a:t>
            </a:fld>
            <a:endParaRPr lang="en-US"/>
          </a:p>
        </p:txBody>
      </p:sp>
    </p:spTree>
    <p:extLst>
      <p:ext uri="{BB962C8B-B14F-4D97-AF65-F5344CB8AC3E}">
        <p14:creationId xmlns:p14="http://schemas.microsoft.com/office/powerpoint/2010/main" val="42261497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114440" y="1307666"/>
            <a:ext cx="12366720" cy="3330720"/>
          </a:xfrm>
          <a:prstGeom prst="rect">
            <a:avLst/>
          </a:prstGeom>
        </p:spPr>
        <p:txBody>
          <a:bodyPr spcFirstLastPara="1" wrap="square" lIns="91331" tIns="91331" rIns="91331" bIns="91331" anchor="t" anchorCtr="0">
            <a:no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grpSp>
        <p:nvGrpSpPr>
          <p:cNvPr id="12" name="Google Shape;12;p2"/>
          <p:cNvGrpSpPr/>
          <p:nvPr/>
        </p:nvGrpSpPr>
        <p:grpSpPr>
          <a:xfrm>
            <a:off x="45686" y="3514823"/>
            <a:ext cx="14550478" cy="4714920"/>
            <a:chOff x="28544" y="3514688"/>
            <a:chExt cx="9094048" cy="1628800"/>
          </a:xfrm>
        </p:grpSpPr>
        <p:sp>
          <p:nvSpPr>
            <p:cNvPr id="13" name="Google Shape;13;p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4" name="Google Shape;14;p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5" name="Google Shape;15;p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6" name="Google Shape;16;p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7" name="Google Shape;17;p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8" name="Google Shape;18;p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9" name="Google Shape;19;p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20" name="Google Shape;20;p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21" name="Google Shape;21;p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22" name="Google Shape;22;p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23" name="Google Shape;23;p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24" name="Google Shape;24;p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25" name="Google Shape;25;p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26" name="Google Shape;26;p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27" name="Google Shape;27;p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28" name="Google Shape;28;p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29" name="Google Shape;29;p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30" name="Google Shape;30;p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31" name="Google Shape;31;p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32" name="Google Shape;32;p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33" name="Google Shape;33;p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34" name="Google Shape;34;p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35" name="Google Shape;35;p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36" name="Google Shape;36;p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37" name="Google Shape;37;p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38" name="Google Shape;38;p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39" name="Google Shape;39;p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40" name="Google Shape;40;p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41" name="Google Shape;41;p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42" name="Google Shape;42;p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43" name="Google Shape;43;p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44" name="Google Shape;44;p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45" name="Google Shape;45;p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grpSp>
      <p:grpSp>
        <p:nvGrpSpPr>
          <p:cNvPr id="46" name="Google Shape;46;p2"/>
          <p:cNvGrpSpPr/>
          <p:nvPr/>
        </p:nvGrpSpPr>
        <p:grpSpPr>
          <a:xfrm>
            <a:off x="45686" y="5375965"/>
            <a:ext cx="14550478" cy="2853778"/>
            <a:chOff x="28544" y="4157632"/>
            <a:chExt cx="9094048" cy="985856"/>
          </a:xfrm>
        </p:grpSpPr>
        <p:sp>
          <p:nvSpPr>
            <p:cNvPr id="47" name="Google Shape;47;p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48" name="Google Shape;48;p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49" name="Google Shape;49;p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50" name="Google Shape;50;p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51" name="Google Shape;51;p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52" name="Google Shape;52;p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53" name="Google Shape;53;p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54" name="Google Shape;54;p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55" name="Google Shape;55;p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56" name="Google Shape;56;p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57" name="Google Shape;57;p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58" name="Google Shape;58;p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59" name="Google Shape;59;p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60" name="Google Shape;60;p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61" name="Google Shape;61;p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62" name="Google Shape;62;p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63" name="Google Shape;63;p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64" name="Google Shape;64;p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65" name="Google Shape;65;p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66" name="Google Shape;66;p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67" name="Google Shape;67;p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68" name="Google Shape;68;p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69" name="Google Shape;69;p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70" name="Google Shape;70;p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71" name="Google Shape;71;p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72" name="Google Shape;72;p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73" name="Google Shape;73;p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74" name="Google Shape;74;p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75" name="Google Shape;75;p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76" name="Google Shape;76;p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77" name="Google Shape;77;p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78" name="Google Shape;78;p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79" name="Google Shape;79;p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80" name="Google Shape;80;p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81" name="Google Shape;81;p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82" name="Google Shape;82;p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83" name="Google Shape;83;p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84" name="Google Shape;84;p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85" name="Google Shape;85;p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86" name="Google Shape;86;p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87" name="Google Shape;87;p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88" name="Google Shape;88;p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89" name="Google Shape;89;p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90" name="Google Shape;90;p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91" name="Google Shape;91;p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92" name="Google Shape;92;p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93" name="Google Shape;93;p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94" name="Google Shape;94;p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95" name="Google Shape;95;p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96" name="Google Shape;96;p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97" name="Google Shape;97;p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98" name="Google Shape;98;p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99" name="Google Shape;99;p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00" name="Google Shape;100;p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01" name="Google Shape;101;p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02" name="Google Shape;102;p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03" name="Google Shape;103;p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04" name="Google Shape;104;p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05" name="Google Shape;105;p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06" name="Google Shape;106;p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07" name="Google Shape;107;p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08" name="Google Shape;108;p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09" name="Google Shape;109;p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10" name="Google Shape;110;p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11" name="Google Shape;111;p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
          <p:nvSpPr>
            <p:cNvPr id="112" name="Google Shape;112;p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grpSp>
      <p:sp>
        <p:nvSpPr>
          <p:cNvPr id="113" name="Google Shape;113;p2"/>
          <p:cNvSpPr/>
          <p:nvPr/>
        </p:nvSpPr>
        <p:spPr>
          <a:xfrm>
            <a:off x="0" y="3567994"/>
            <a:ext cx="14630400" cy="2068890"/>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331" tIns="91331" rIns="91331" bIns="91331" anchor="ctr" anchorCtr="0">
            <a:noAutofit/>
          </a:bodyPr>
          <a:lstStyle/>
          <a:p>
            <a:pPr defTabSz="913680">
              <a:buClr>
                <a:srgbClr val="000000"/>
              </a:buClr>
              <a:buFont typeface="Arial"/>
              <a:buNone/>
            </a:pPr>
            <a:endParaRPr sz="1400" kern="0" dirty="0">
              <a:solidFill>
                <a:srgbClr val="000000"/>
              </a:solidFill>
              <a:cs typeface="Arial"/>
              <a:sym typeface="Arial"/>
            </a:endParaRPr>
          </a:p>
        </p:txBody>
      </p:sp>
    </p:spTree>
    <p:extLst>
      <p:ext uri="{BB962C8B-B14F-4D97-AF65-F5344CB8AC3E}">
        <p14:creationId xmlns:p14="http://schemas.microsoft.com/office/powerpoint/2010/main" val="1098874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CC75B3-C745-4BA2-B04A-70F7C13B580F}"/>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199255D2-A752-4088-A6A1-46D93F8E2F14}"/>
              </a:ext>
            </a:extLst>
          </p:cNvPr>
          <p:cNvSpPr>
            <a:spLocks noGrp="1"/>
          </p:cNvSpPr>
          <p:nvPr>
            <p:ph type="subTitle" idx="1"/>
          </p:nvPr>
        </p:nvSpPr>
        <p:spPr>
          <a:xfrm>
            <a:off x="1828800" y="4322446"/>
            <a:ext cx="10972800" cy="1986914"/>
          </a:xfrm>
        </p:spPr>
        <p:txBody>
          <a:bodyPr/>
          <a:lstStyle>
            <a:lvl1pPr marL="0" indent="0" algn="ctr">
              <a:buNone/>
              <a:defRPr sz="2900"/>
            </a:lvl1pPr>
            <a:lvl2pPr marL="548486" indent="0" algn="ctr">
              <a:buNone/>
              <a:defRPr sz="2400"/>
            </a:lvl2pPr>
            <a:lvl3pPr marL="1096972" indent="0" algn="ctr">
              <a:buNone/>
              <a:defRPr sz="2200"/>
            </a:lvl3pPr>
            <a:lvl4pPr marL="1645458" indent="0" algn="ctr">
              <a:buNone/>
              <a:defRPr sz="1900"/>
            </a:lvl4pPr>
            <a:lvl5pPr marL="2193947" indent="0" algn="ctr">
              <a:buNone/>
              <a:defRPr sz="1900"/>
            </a:lvl5pPr>
            <a:lvl6pPr marL="2742434" indent="0" algn="ctr">
              <a:buNone/>
              <a:defRPr sz="1900"/>
            </a:lvl6pPr>
            <a:lvl7pPr marL="3290916" indent="0" algn="ctr">
              <a:buNone/>
              <a:defRPr sz="1900"/>
            </a:lvl7pPr>
            <a:lvl8pPr marL="3839405" indent="0" algn="ctr">
              <a:buNone/>
              <a:defRPr sz="1900"/>
            </a:lvl8pPr>
            <a:lvl9pPr marL="4387892" indent="0" algn="ctr">
              <a:buNone/>
              <a:defRPr sz="19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3E384C45-A36C-4F45-8CC8-E7044A881098}"/>
              </a:ext>
            </a:extLst>
          </p:cNvPr>
          <p:cNvSpPr>
            <a:spLocks noGrp="1"/>
          </p:cNvSpPr>
          <p:nvPr>
            <p:ph type="dt" sz="half" idx="10"/>
          </p:nvPr>
        </p:nvSpPr>
        <p:spPr/>
        <p:txBody>
          <a:bodyPr/>
          <a:lstStyle/>
          <a:p>
            <a:fld id="{98169494-82AB-444A-B53F-BD1F83F1D888}" type="datetimeFigureOut">
              <a:rPr lang="en-IN" smtClean="0">
                <a:solidFill>
                  <a:prstClr val="black">
                    <a:tint val="75000"/>
                  </a:prstClr>
                </a:solidFill>
              </a:rPr>
              <a:pPr/>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E4DA87F0-991D-4C5E-B64B-0D9D783D3A3A}"/>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7A53B198-5B1C-4D3D-9079-6A1F07C75498}"/>
              </a:ext>
            </a:extLst>
          </p:cNvPr>
          <p:cNvSpPr>
            <a:spLocks noGrp="1"/>
          </p:cNvSpPr>
          <p:nvPr>
            <p:ph type="sldNum" sz="quarter" idx="12"/>
          </p:nvPr>
        </p:nvSpPr>
        <p:spPr/>
        <p:txBody>
          <a:bodyPr/>
          <a:lstStyle/>
          <a:p>
            <a:fld id="{9273E1AD-62C1-45BD-9450-673CB6028D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409541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418DD4-A018-40BE-8319-D0C3569D71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250D850-3DFD-4268-8A58-1ABDABAA1C2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E1A8714A-08F6-4ECC-A933-B50DB86DA35D}"/>
              </a:ext>
            </a:extLst>
          </p:cNvPr>
          <p:cNvSpPr>
            <a:spLocks noGrp="1"/>
          </p:cNvSpPr>
          <p:nvPr>
            <p:ph type="dt" sz="half" idx="10"/>
          </p:nvPr>
        </p:nvSpPr>
        <p:spPr/>
        <p:txBody>
          <a:bodyPr/>
          <a:lstStyle/>
          <a:p>
            <a:fld id="{98169494-82AB-444A-B53F-BD1F83F1D888}" type="datetimeFigureOut">
              <a:rPr lang="en-IN" smtClean="0">
                <a:solidFill>
                  <a:prstClr val="black">
                    <a:tint val="75000"/>
                  </a:prstClr>
                </a:solidFill>
              </a:rPr>
              <a:pPr/>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DC3244A1-4115-47FC-8691-C3F856BE796F}"/>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082EE8DE-8F90-4DE6-858B-CB40DB75B813}"/>
              </a:ext>
            </a:extLst>
          </p:cNvPr>
          <p:cNvSpPr>
            <a:spLocks noGrp="1"/>
          </p:cNvSpPr>
          <p:nvPr>
            <p:ph type="sldNum" sz="quarter" idx="12"/>
          </p:nvPr>
        </p:nvSpPr>
        <p:spPr/>
        <p:txBody>
          <a:bodyPr/>
          <a:lstStyle/>
          <a:p>
            <a:fld id="{9273E1AD-62C1-45BD-9450-673CB6028D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867561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4DB66C-2805-468B-B079-E296425213DB}"/>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0D286EA0-C3B0-44B5-8015-7BAF523C94A2}"/>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486" indent="0">
              <a:buNone/>
              <a:defRPr sz="2400">
                <a:solidFill>
                  <a:schemeClr val="tx1">
                    <a:tint val="75000"/>
                  </a:schemeClr>
                </a:solidFill>
              </a:defRPr>
            </a:lvl2pPr>
            <a:lvl3pPr marL="1096972" indent="0">
              <a:buNone/>
              <a:defRPr sz="2200">
                <a:solidFill>
                  <a:schemeClr val="tx1">
                    <a:tint val="75000"/>
                  </a:schemeClr>
                </a:solidFill>
              </a:defRPr>
            </a:lvl3pPr>
            <a:lvl4pPr marL="1645458" indent="0">
              <a:buNone/>
              <a:defRPr sz="1900">
                <a:solidFill>
                  <a:schemeClr val="tx1">
                    <a:tint val="75000"/>
                  </a:schemeClr>
                </a:solidFill>
              </a:defRPr>
            </a:lvl4pPr>
            <a:lvl5pPr marL="2193947" indent="0">
              <a:buNone/>
              <a:defRPr sz="1900">
                <a:solidFill>
                  <a:schemeClr val="tx1">
                    <a:tint val="75000"/>
                  </a:schemeClr>
                </a:solidFill>
              </a:defRPr>
            </a:lvl5pPr>
            <a:lvl6pPr marL="2742434" indent="0">
              <a:buNone/>
              <a:defRPr sz="1900">
                <a:solidFill>
                  <a:schemeClr val="tx1">
                    <a:tint val="75000"/>
                  </a:schemeClr>
                </a:solidFill>
              </a:defRPr>
            </a:lvl6pPr>
            <a:lvl7pPr marL="3290916" indent="0">
              <a:buNone/>
              <a:defRPr sz="1900">
                <a:solidFill>
                  <a:schemeClr val="tx1">
                    <a:tint val="75000"/>
                  </a:schemeClr>
                </a:solidFill>
              </a:defRPr>
            </a:lvl7pPr>
            <a:lvl8pPr marL="3839405" indent="0">
              <a:buNone/>
              <a:defRPr sz="1900">
                <a:solidFill>
                  <a:schemeClr val="tx1">
                    <a:tint val="75000"/>
                  </a:schemeClr>
                </a:solidFill>
              </a:defRPr>
            </a:lvl8pPr>
            <a:lvl9pPr marL="4387892" indent="0">
              <a:buNone/>
              <a:defRPr sz="1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37CEE1FD-EDC8-42BD-9904-C8EC84D0558A}"/>
              </a:ext>
            </a:extLst>
          </p:cNvPr>
          <p:cNvSpPr>
            <a:spLocks noGrp="1"/>
          </p:cNvSpPr>
          <p:nvPr>
            <p:ph type="dt" sz="half" idx="10"/>
          </p:nvPr>
        </p:nvSpPr>
        <p:spPr/>
        <p:txBody>
          <a:bodyPr/>
          <a:lstStyle/>
          <a:p>
            <a:fld id="{98169494-82AB-444A-B53F-BD1F83F1D888}" type="datetimeFigureOut">
              <a:rPr lang="en-IN" smtClean="0">
                <a:solidFill>
                  <a:prstClr val="black">
                    <a:tint val="75000"/>
                  </a:prstClr>
                </a:solidFill>
              </a:rPr>
              <a:pPr/>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07E03354-B9A9-4449-B4B7-3B893CAC9FA8}"/>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E663F9F4-CE57-4368-B2F7-F5C446CFCDF9}"/>
              </a:ext>
            </a:extLst>
          </p:cNvPr>
          <p:cNvSpPr>
            <a:spLocks noGrp="1"/>
          </p:cNvSpPr>
          <p:nvPr>
            <p:ph type="sldNum" sz="quarter" idx="12"/>
          </p:nvPr>
        </p:nvSpPr>
        <p:spPr/>
        <p:txBody>
          <a:bodyPr/>
          <a:lstStyle/>
          <a:p>
            <a:fld id="{9273E1AD-62C1-45BD-9450-673CB6028D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29104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EC4844-904B-4320-9E20-1B165A0BABE8}"/>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 xmlns:a16="http://schemas.microsoft.com/office/drawing/2014/main" id="{A7AEDCBF-8FC2-4430-8C48-BBCC1F0A6A5B}"/>
              </a:ext>
            </a:extLst>
          </p:cNvPr>
          <p:cNvSpPr>
            <a:spLocks noGrp="1"/>
          </p:cNvSpPr>
          <p:nvPr>
            <p:ph type="subTitle" idx="1"/>
          </p:nvPr>
        </p:nvSpPr>
        <p:spPr>
          <a:xfrm>
            <a:off x="1828800" y="4322446"/>
            <a:ext cx="10972800" cy="1986914"/>
          </a:xfrm>
        </p:spPr>
        <p:txBody>
          <a:bodyPr/>
          <a:lstStyle>
            <a:lvl1pPr marL="0" indent="0" algn="ctr">
              <a:buNone/>
              <a:defRPr sz="2900"/>
            </a:lvl1pPr>
            <a:lvl2pPr marL="547958" indent="0" algn="ctr">
              <a:buNone/>
              <a:defRPr sz="2400"/>
            </a:lvl2pPr>
            <a:lvl3pPr marL="1095916" indent="0" algn="ctr">
              <a:buNone/>
              <a:defRPr sz="2200"/>
            </a:lvl3pPr>
            <a:lvl4pPr marL="1643874" indent="0" algn="ctr">
              <a:buNone/>
              <a:defRPr sz="1900"/>
            </a:lvl4pPr>
            <a:lvl5pPr marL="2191844" indent="0" algn="ctr">
              <a:buNone/>
              <a:defRPr sz="1900"/>
            </a:lvl5pPr>
            <a:lvl6pPr marL="2739806" indent="0" algn="ctr">
              <a:buNone/>
              <a:defRPr sz="1900"/>
            </a:lvl6pPr>
            <a:lvl7pPr marL="3287748" indent="0" algn="ctr">
              <a:buNone/>
              <a:defRPr sz="1900"/>
            </a:lvl7pPr>
            <a:lvl8pPr marL="3835718" indent="0" algn="ctr">
              <a:buNone/>
              <a:defRPr sz="1900"/>
            </a:lvl8pPr>
            <a:lvl9pPr marL="4383682" indent="0" algn="ctr">
              <a:buNone/>
              <a:defRPr sz="1900"/>
            </a:lvl9pPr>
          </a:lstStyle>
          <a:p>
            <a:r>
              <a:rPr lang="en-US"/>
              <a:t>Click to edit Master subtitle style</a:t>
            </a:r>
          </a:p>
        </p:txBody>
      </p:sp>
      <p:sp>
        <p:nvSpPr>
          <p:cNvPr id="4" name="Date Placeholder 3">
            <a:extLst>
              <a:ext uri="{FF2B5EF4-FFF2-40B4-BE49-F238E27FC236}">
                <a16:creationId xmlns="" xmlns:a16="http://schemas.microsoft.com/office/drawing/2014/main" id="{CC40CD21-30FB-4E80-9E83-D864FB6AE93D}"/>
              </a:ext>
            </a:extLst>
          </p:cNvPr>
          <p:cNvSpPr>
            <a:spLocks noGrp="1"/>
          </p:cNvSpPr>
          <p:nvPr>
            <p:ph type="dt" sz="half" idx="10"/>
          </p:nvPr>
        </p:nvSpPr>
        <p:spPr/>
        <p:txBody>
          <a:bodyPr/>
          <a:lstStyle/>
          <a:p>
            <a:fld id="{560EC275-912B-4826-9C8B-62BE64670130}"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5B9D2662-1605-4D79-8B32-0F6AF5193D7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5AFE3D94-7A4A-4ED9-9D16-01CF0EB797F4}"/>
              </a:ext>
            </a:extLst>
          </p:cNvPr>
          <p:cNvSpPr>
            <a:spLocks noGrp="1"/>
          </p:cNvSpPr>
          <p:nvPr>
            <p:ph type="sldNum" sz="quarter" idx="12"/>
          </p:nvPr>
        </p:nvSpPr>
        <p:spPr/>
        <p:txBody>
          <a:bodyPr/>
          <a:lstStyle/>
          <a:p>
            <a:fld id="{44B83CF6-6352-49E6-976D-B4D6F27E69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92907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3D10C0-5EAC-4A90-9B5F-268F520063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B6B5405-83C4-4968-ABCF-E64B29AE1C4D}"/>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0CDF1857-9DDF-4967-8776-E9D24D1E2D0C}"/>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76C0481B-56BA-4B61-BDCC-16A34B4ED054}"/>
              </a:ext>
            </a:extLst>
          </p:cNvPr>
          <p:cNvSpPr>
            <a:spLocks noGrp="1"/>
          </p:cNvSpPr>
          <p:nvPr>
            <p:ph type="dt" sz="half" idx="10"/>
          </p:nvPr>
        </p:nvSpPr>
        <p:spPr/>
        <p:txBody>
          <a:bodyPr/>
          <a:lstStyle/>
          <a:p>
            <a:fld id="{98169494-82AB-444A-B53F-BD1F83F1D888}" type="datetimeFigureOut">
              <a:rPr lang="en-IN" smtClean="0">
                <a:solidFill>
                  <a:prstClr val="black">
                    <a:tint val="75000"/>
                  </a:prstClr>
                </a:solidFill>
              </a:rPr>
              <a:pPr/>
              <a:t>29-08-2020</a:t>
            </a:fld>
            <a:endParaRPr lang="en-IN">
              <a:solidFill>
                <a:prstClr val="black">
                  <a:tint val="75000"/>
                </a:prstClr>
              </a:solidFill>
            </a:endParaRPr>
          </a:p>
        </p:txBody>
      </p:sp>
      <p:sp>
        <p:nvSpPr>
          <p:cNvPr id="6" name="Footer Placeholder 5">
            <a:extLst>
              <a:ext uri="{FF2B5EF4-FFF2-40B4-BE49-F238E27FC236}">
                <a16:creationId xmlns="" xmlns:a16="http://schemas.microsoft.com/office/drawing/2014/main" id="{393AB70E-5704-4D41-81FC-FA59DA48019F}"/>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 xmlns:a16="http://schemas.microsoft.com/office/drawing/2014/main" id="{3E214DAB-6DDB-489E-84E0-EBF43E65935C}"/>
              </a:ext>
            </a:extLst>
          </p:cNvPr>
          <p:cNvSpPr>
            <a:spLocks noGrp="1"/>
          </p:cNvSpPr>
          <p:nvPr>
            <p:ph type="sldNum" sz="quarter" idx="12"/>
          </p:nvPr>
        </p:nvSpPr>
        <p:spPr/>
        <p:txBody>
          <a:bodyPr/>
          <a:lstStyle/>
          <a:p>
            <a:fld id="{9273E1AD-62C1-45BD-9450-673CB6028D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615082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CBA770-1B0C-486A-A507-BDB3AD517021}"/>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7AFBCFB-537E-4732-A792-4A658A63DF36}"/>
              </a:ext>
            </a:extLst>
          </p:cNvPr>
          <p:cNvSpPr>
            <a:spLocks noGrp="1"/>
          </p:cNvSpPr>
          <p:nvPr>
            <p:ph type="body" idx="1"/>
          </p:nvPr>
        </p:nvSpPr>
        <p:spPr>
          <a:xfrm>
            <a:off x="1007746" y="2017396"/>
            <a:ext cx="6189344" cy="988694"/>
          </a:xfrm>
        </p:spPr>
        <p:txBody>
          <a:bodyPr anchor="b"/>
          <a:lstStyle>
            <a:lvl1pPr marL="0" indent="0">
              <a:buNone/>
              <a:defRPr sz="2900" b="1"/>
            </a:lvl1pPr>
            <a:lvl2pPr marL="548486" indent="0">
              <a:buNone/>
              <a:defRPr sz="2400" b="1"/>
            </a:lvl2pPr>
            <a:lvl3pPr marL="1096972" indent="0">
              <a:buNone/>
              <a:defRPr sz="2200" b="1"/>
            </a:lvl3pPr>
            <a:lvl4pPr marL="1645458" indent="0">
              <a:buNone/>
              <a:defRPr sz="1900" b="1"/>
            </a:lvl4pPr>
            <a:lvl5pPr marL="2193947" indent="0">
              <a:buNone/>
              <a:defRPr sz="1900" b="1"/>
            </a:lvl5pPr>
            <a:lvl6pPr marL="2742434" indent="0">
              <a:buNone/>
              <a:defRPr sz="1900" b="1"/>
            </a:lvl6pPr>
            <a:lvl7pPr marL="3290916" indent="0">
              <a:buNone/>
              <a:defRPr sz="1900" b="1"/>
            </a:lvl7pPr>
            <a:lvl8pPr marL="3839405" indent="0">
              <a:buNone/>
              <a:defRPr sz="1900" b="1"/>
            </a:lvl8pPr>
            <a:lvl9pPr marL="4387892" indent="0">
              <a:buNone/>
              <a:defRPr sz="1900" b="1"/>
            </a:lvl9pPr>
          </a:lstStyle>
          <a:p>
            <a:pPr lvl="0"/>
            <a:r>
              <a:rPr lang="en-US"/>
              <a:t>Edit Master text styles</a:t>
            </a:r>
          </a:p>
        </p:txBody>
      </p:sp>
      <p:sp>
        <p:nvSpPr>
          <p:cNvPr id="4" name="Content Placeholder 3">
            <a:extLst>
              <a:ext uri="{FF2B5EF4-FFF2-40B4-BE49-F238E27FC236}">
                <a16:creationId xmlns="" xmlns:a16="http://schemas.microsoft.com/office/drawing/2014/main" id="{1ADEEB39-26E8-48D0-9556-F238645D323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4BB049A1-330D-44BF-A0D5-7FF6B78E77D1}"/>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486" indent="0">
              <a:buNone/>
              <a:defRPr sz="2400" b="1"/>
            </a:lvl2pPr>
            <a:lvl3pPr marL="1096972" indent="0">
              <a:buNone/>
              <a:defRPr sz="2200" b="1"/>
            </a:lvl3pPr>
            <a:lvl4pPr marL="1645458" indent="0">
              <a:buNone/>
              <a:defRPr sz="1900" b="1"/>
            </a:lvl4pPr>
            <a:lvl5pPr marL="2193947" indent="0">
              <a:buNone/>
              <a:defRPr sz="1900" b="1"/>
            </a:lvl5pPr>
            <a:lvl6pPr marL="2742434" indent="0">
              <a:buNone/>
              <a:defRPr sz="1900" b="1"/>
            </a:lvl6pPr>
            <a:lvl7pPr marL="3290916" indent="0">
              <a:buNone/>
              <a:defRPr sz="1900" b="1"/>
            </a:lvl7pPr>
            <a:lvl8pPr marL="3839405" indent="0">
              <a:buNone/>
              <a:defRPr sz="1900" b="1"/>
            </a:lvl8pPr>
            <a:lvl9pPr marL="4387892" indent="0">
              <a:buNone/>
              <a:defRPr sz="1900" b="1"/>
            </a:lvl9pPr>
          </a:lstStyle>
          <a:p>
            <a:pPr lvl="0"/>
            <a:r>
              <a:rPr lang="en-US"/>
              <a:t>Edit Master text styles</a:t>
            </a:r>
          </a:p>
        </p:txBody>
      </p:sp>
      <p:sp>
        <p:nvSpPr>
          <p:cNvPr id="6" name="Content Placeholder 5">
            <a:extLst>
              <a:ext uri="{FF2B5EF4-FFF2-40B4-BE49-F238E27FC236}">
                <a16:creationId xmlns="" xmlns:a16="http://schemas.microsoft.com/office/drawing/2014/main" id="{DE6FAA59-A542-4D4A-ABC6-DEBD58223C9E}"/>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B82370F9-8F0B-4CB1-AF6E-AA3645A8E544}"/>
              </a:ext>
            </a:extLst>
          </p:cNvPr>
          <p:cNvSpPr>
            <a:spLocks noGrp="1"/>
          </p:cNvSpPr>
          <p:nvPr>
            <p:ph type="dt" sz="half" idx="10"/>
          </p:nvPr>
        </p:nvSpPr>
        <p:spPr/>
        <p:txBody>
          <a:bodyPr/>
          <a:lstStyle/>
          <a:p>
            <a:fld id="{98169494-82AB-444A-B53F-BD1F83F1D888}" type="datetimeFigureOut">
              <a:rPr lang="en-IN" smtClean="0">
                <a:solidFill>
                  <a:prstClr val="black">
                    <a:tint val="75000"/>
                  </a:prstClr>
                </a:solidFill>
              </a:rPr>
              <a:pPr/>
              <a:t>29-08-2020</a:t>
            </a:fld>
            <a:endParaRPr lang="en-IN">
              <a:solidFill>
                <a:prstClr val="black">
                  <a:tint val="75000"/>
                </a:prstClr>
              </a:solidFill>
            </a:endParaRPr>
          </a:p>
        </p:txBody>
      </p:sp>
      <p:sp>
        <p:nvSpPr>
          <p:cNvPr id="8" name="Footer Placeholder 7">
            <a:extLst>
              <a:ext uri="{FF2B5EF4-FFF2-40B4-BE49-F238E27FC236}">
                <a16:creationId xmlns="" xmlns:a16="http://schemas.microsoft.com/office/drawing/2014/main" id="{F14799EF-83E7-433B-BBF6-7CFBEFAB41D9}"/>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 xmlns:a16="http://schemas.microsoft.com/office/drawing/2014/main" id="{DAC6C6CC-14D8-4690-88B8-2101BE5BAFEE}"/>
              </a:ext>
            </a:extLst>
          </p:cNvPr>
          <p:cNvSpPr>
            <a:spLocks noGrp="1"/>
          </p:cNvSpPr>
          <p:nvPr>
            <p:ph type="sldNum" sz="quarter" idx="12"/>
          </p:nvPr>
        </p:nvSpPr>
        <p:spPr/>
        <p:txBody>
          <a:bodyPr/>
          <a:lstStyle/>
          <a:p>
            <a:fld id="{9273E1AD-62C1-45BD-9450-673CB6028D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18645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606925-F93D-4F49-BFB5-4712F59E9B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B558A90A-E99F-4D3D-9BF8-EC2F35B9133C}"/>
              </a:ext>
            </a:extLst>
          </p:cNvPr>
          <p:cNvSpPr>
            <a:spLocks noGrp="1"/>
          </p:cNvSpPr>
          <p:nvPr>
            <p:ph type="dt" sz="half" idx="10"/>
          </p:nvPr>
        </p:nvSpPr>
        <p:spPr/>
        <p:txBody>
          <a:bodyPr/>
          <a:lstStyle/>
          <a:p>
            <a:fld id="{98169494-82AB-444A-B53F-BD1F83F1D888}" type="datetimeFigureOut">
              <a:rPr lang="en-IN" smtClean="0">
                <a:solidFill>
                  <a:prstClr val="black">
                    <a:tint val="75000"/>
                  </a:prstClr>
                </a:solidFill>
              </a:rPr>
              <a:pPr/>
              <a:t>29-08-2020</a:t>
            </a:fld>
            <a:endParaRPr lang="en-IN">
              <a:solidFill>
                <a:prstClr val="black">
                  <a:tint val="75000"/>
                </a:prstClr>
              </a:solidFill>
            </a:endParaRPr>
          </a:p>
        </p:txBody>
      </p:sp>
      <p:sp>
        <p:nvSpPr>
          <p:cNvPr id="4" name="Footer Placeholder 3">
            <a:extLst>
              <a:ext uri="{FF2B5EF4-FFF2-40B4-BE49-F238E27FC236}">
                <a16:creationId xmlns="" xmlns:a16="http://schemas.microsoft.com/office/drawing/2014/main" id="{94C20B98-E575-4A8D-BD5F-4DECC095482D}"/>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 xmlns:a16="http://schemas.microsoft.com/office/drawing/2014/main" id="{C70EFA1A-B63C-47F3-ACF6-FF838CF3F708}"/>
              </a:ext>
            </a:extLst>
          </p:cNvPr>
          <p:cNvSpPr>
            <a:spLocks noGrp="1"/>
          </p:cNvSpPr>
          <p:nvPr>
            <p:ph type="sldNum" sz="quarter" idx="12"/>
          </p:nvPr>
        </p:nvSpPr>
        <p:spPr/>
        <p:txBody>
          <a:bodyPr/>
          <a:lstStyle/>
          <a:p>
            <a:fld id="{9273E1AD-62C1-45BD-9450-673CB6028D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480609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E58C37B1-9D2E-4264-80BC-20AA0E9FD55F}"/>
              </a:ext>
            </a:extLst>
          </p:cNvPr>
          <p:cNvSpPr>
            <a:spLocks noGrp="1"/>
          </p:cNvSpPr>
          <p:nvPr>
            <p:ph type="dt" sz="half" idx="10"/>
          </p:nvPr>
        </p:nvSpPr>
        <p:spPr/>
        <p:txBody>
          <a:bodyPr/>
          <a:lstStyle/>
          <a:p>
            <a:fld id="{98169494-82AB-444A-B53F-BD1F83F1D888}" type="datetimeFigureOut">
              <a:rPr lang="en-IN" smtClean="0">
                <a:solidFill>
                  <a:prstClr val="black">
                    <a:tint val="75000"/>
                  </a:prstClr>
                </a:solidFill>
              </a:rPr>
              <a:pPr/>
              <a:t>29-08-2020</a:t>
            </a:fld>
            <a:endParaRPr lang="en-IN">
              <a:solidFill>
                <a:prstClr val="black">
                  <a:tint val="75000"/>
                </a:prstClr>
              </a:solidFill>
            </a:endParaRPr>
          </a:p>
        </p:txBody>
      </p:sp>
      <p:sp>
        <p:nvSpPr>
          <p:cNvPr id="3" name="Footer Placeholder 2">
            <a:extLst>
              <a:ext uri="{FF2B5EF4-FFF2-40B4-BE49-F238E27FC236}">
                <a16:creationId xmlns="" xmlns:a16="http://schemas.microsoft.com/office/drawing/2014/main" id="{67803EEF-FDB9-4814-AFF3-E78C14FE7997}"/>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 xmlns:a16="http://schemas.microsoft.com/office/drawing/2014/main" id="{A7A5FC39-0219-48D0-B32B-74F92B7483BC}"/>
              </a:ext>
            </a:extLst>
          </p:cNvPr>
          <p:cNvSpPr>
            <a:spLocks noGrp="1"/>
          </p:cNvSpPr>
          <p:nvPr>
            <p:ph type="sldNum" sz="quarter" idx="12"/>
          </p:nvPr>
        </p:nvSpPr>
        <p:spPr/>
        <p:txBody>
          <a:bodyPr/>
          <a:lstStyle/>
          <a:p>
            <a:fld id="{9273E1AD-62C1-45BD-9450-673CB6028D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824870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A467F0-0DF7-4357-812C-DEE26837A881}"/>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7D817BD9-2E1C-4051-9B7E-AA31CEA2BBB8}"/>
              </a:ext>
            </a:extLst>
          </p:cNvPr>
          <p:cNvSpPr>
            <a:spLocks noGrp="1"/>
          </p:cNvSpPr>
          <p:nvPr>
            <p:ph idx="1"/>
          </p:nvPr>
        </p:nvSpPr>
        <p:spPr>
          <a:xfrm>
            <a:off x="6219826" y="1184914"/>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B90930D6-9D00-4064-BE39-DAFC0B93CE92}"/>
              </a:ext>
            </a:extLst>
          </p:cNvPr>
          <p:cNvSpPr>
            <a:spLocks noGrp="1"/>
          </p:cNvSpPr>
          <p:nvPr>
            <p:ph type="body" sz="half" idx="2"/>
          </p:nvPr>
        </p:nvSpPr>
        <p:spPr>
          <a:xfrm>
            <a:off x="1007746" y="2468880"/>
            <a:ext cx="4718684" cy="4573906"/>
          </a:xfrm>
        </p:spPr>
        <p:txBody>
          <a:bodyPr/>
          <a:lstStyle>
            <a:lvl1pPr marL="0" indent="0">
              <a:buNone/>
              <a:defRPr sz="1900"/>
            </a:lvl1pPr>
            <a:lvl2pPr marL="548486" indent="0">
              <a:buNone/>
              <a:defRPr sz="1700"/>
            </a:lvl2pPr>
            <a:lvl3pPr marL="1096972" indent="0">
              <a:buNone/>
              <a:defRPr sz="1400"/>
            </a:lvl3pPr>
            <a:lvl4pPr marL="1645458" indent="0">
              <a:buNone/>
              <a:defRPr sz="1200"/>
            </a:lvl4pPr>
            <a:lvl5pPr marL="2193947" indent="0">
              <a:buNone/>
              <a:defRPr sz="1200"/>
            </a:lvl5pPr>
            <a:lvl6pPr marL="2742434" indent="0">
              <a:buNone/>
              <a:defRPr sz="1200"/>
            </a:lvl6pPr>
            <a:lvl7pPr marL="3290916" indent="0">
              <a:buNone/>
              <a:defRPr sz="1200"/>
            </a:lvl7pPr>
            <a:lvl8pPr marL="3839405" indent="0">
              <a:buNone/>
              <a:defRPr sz="1200"/>
            </a:lvl8pPr>
            <a:lvl9pPr marL="4387892"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6893B96D-90C8-4C96-8467-2D4AC002F78F}"/>
              </a:ext>
            </a:extLst>
          </p:cNvPr>
          <p:cNvSpPr>
            <a:spLocks noGrp="1"/>
          </p:cNvSpPr>
          <p:nvPr>
            <p:ph type="dt" sz="half" idx="10"/>
          </p:nvPr>
        </p:nvSpPr>
        <p:spPr/>
        <p:txBody>
          <a:bodyPr/>
          <a:lstStyle/>
          <a:p>
            <a:fld id="{98169494-82AB-444A-B53F-BD1F83F1D888}" type="datetimeFigureOut">
              <a:rPr lang="en-IN" smtClean="0">
                <a:solidFill>
                  <a:prstClr val="black">
                    <a:tint val="75000"/>
                  </a:prstClr>
                </a:solidFill>
              </a:rPr>
              <a:pPr/>
              <a:t>29-08-2020</a:t>
            </a:fld>
            <a:endParaRPr lang="en-IN">
              <a:solidFill>
                <a:prstClr val="black">
                  <a:tint val="75000"/>
                </a:prstClr>
              </a:solidFill>
            </a:endParaRPr>
          </a:p>
        </p:txBody>
      </p:sp>
      <p:sp>
        <p:nvSpPr>
          <p:cNvPr id="6" name="Footer Placeholder 5">
            <a:extLst>
              <a:ext uri="{FF2B5EF4-FFF2-40B4-BE49-F238E27FC236}">
                <a16:creationId xmlns="" xmlns:a16="http://schemas.microsoft.com/office/drawing/2014/main" id="{A8939CE5-481E-4C23-A14A-E3375DB44D77}"/>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 xmlns:a16="http://schemas.microsoft.com/office/drawing/2014/main" id="{C35E716A-1DE5-4CA9-B0D5-202FE02B356D}"/>
              </a:ext>
            </a:extLst>
          </p:cNvPr>
          <p:cNvSpPr>
            <a:spLocks noGrp="1"/>
          </p:cNvSpPr>
          <p:nvPr>
            <p:ph type="sldNum" sz="quarter" idx="12"/>
          </p:nvPr>
        </p:nvSpPr>
        <p:spPr/>
        <p:txBody>
          <a:bodyPr/>
          <a:lstStyle/>
          <a:p>
            <a:fld id="{9273E1AD-62C1-45BD-9450-673CB6028D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200025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6974BF-CD72-4903-B242-EBA9C966A52E}"/>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75A831D4-3B32-47D6-9682-EF886BA45F33}"/>
              </a:ext>
            </a:extLst>
          </p:cNvPr>
          <p:cNvSpPr>
            <a:spLocks noGrp="1"/>
          </p:cNvSpPr>
          <p:nvPr>
            <p:ph type="pic" idx="1"/>
          </p:nvPr>
        </p:nvSpPr>
        <p:spPr>
          <a:xfrm>
            <a:off x="6219826" y="1184914"/>
            <a:ext cx="7406640" cy="5848350"/>
          </a:xfrm>
        </p:spPr>
        <p:txBody>
          <a:bodyPr/>
          <a:lstStyle>
            <a:lvl1pPr marL="0" indent="0">
              <a:buNone/>
              <a:defRPr sz="3800"/>
            </a:lvl1pPr>
            <a:lvl2pPr marL="548486" indent="0">
              <a:buNone/>
              <a:defRPr sz="3400"/>
            </a:lvl2pPr>
            <a:lvl3pPr marL="1096972" indent="0">
              <a:buNone/>
              <a:defRPr sz="2900"/>
            </a:lvl3pPr>
            <a:lvl4pPr marL="1645458" indent="0">
              <a:buNone/>
              <a:defRPr sz="2400"/>
            </a:lvl4pPr>
            <a:lvl5pPr marL="2193947" indent="0">
              <a:buNone/>
              <a:defRPr sz="2400"/>
            </a:lvl5pPr>
            <a:lvl6pPr marL="2742434" indent="0">
              <a:buNone/>
              <a:defRPr sz="2400"/>
            </a:lvl6pPr>
            <a:lvl7pPr marL="3290916" indent="0">
              <a:buNone/>
              <a:defRPr sz="2400"/>
            </a:lvl7pPr>
            <a:lvl8pPr marL="3839405" indent="0">
              <a:buNone/>
              <a:defRPr sz="2400"/>
            </a:lvl8pPr>
            <a:lvl9pPr marL="4387892" indent="0">
              <a:buNone/>
              <a:defRPr sz="2400"/>
            </a:lvl9pPr>
          </a:lstStyle>
          <a:p>
            <a:endParaRPr lang="en-IN"/>
          </a:p>
        </p:txBody>
      </p:sp>
      <p:sp>
        <p:nvSpPr>
          <p:cNvPr id="4" name="Text Placeholder 3">
            <a:extLst>
              <a:ext uri="{FF2B5EF4-FFF2-40B4-BE49-F238E27FC236}">
                <a16:creationId xmlns="" xmlns:a16="http://schemas.microsoft.com/office/drawing/2014/main" id="{2E4DAEAA-1384-4FB4-B2E4-A60C781AEADE}"/>
              </a:ext>
            </a:extLst>
          </p:cNvPr>
          <p:cNvSpPr>
            <a:spLocks noGrp="1"/>
          </p:cNvSpPr>
          <p:nvPr>
            <p:ph type="body" sz="half" idx="2"/>
          </p:nvPr>
        </p:nvSpPr>
        <p:spPr>
          <a:xfrm>
            <a:off x="1007746" y="2468880"/>
            <a:ext cx="4718684" cy="4573906"/>
          </a:xfrm>
        </p:spPr>
        <p:txBody>
          <a:bodyPr/>
          <a:lstStyle>
            <a:lvl1pPr marL="0" indent="0">
              <a:buNone/>
              <a:defRPr sz="1900"/>
            </a:lvl1pPr>
            <a:lvl2pPr marL="548486" indent="0">
              <a:buNone/>
              <a:defRPr sz="1700"/>
            </a:lvl2pPr>
            <a:lvl3pPr marL="1096972" indent="0">
              <a:buNone/>
              <a:defRPr sz="1400"/>
            </a:lvl3pPr>
            <a:lvl4pPr marL="1645458" indent="0">
              <a:buNone/>
              <a:defRPr sz="1200"/>
            </a:lvl4pPr>
            <a:lvl5pPr marL="2193947" indent="0">
              <a:buNone/>
              <a:defRPr sz="1200"/>
            </a:lvl5pPr>
            <a:lvl6pPr marL="2742434" indent="0">
              <a:buNone/>
              <a:defRPr sz="1200"/>
            </a:lvl6pPr>
            <a:lvl7pPr marL="3290916" indent="0">
              <a:buNone/>
              <a:defRPr sz="1200"/>
            </a:lvl7pPr>
            <a:lvl8pPr marL="3839405" indent="0">
              <a:buNone/>
              <a:defRPr sz="1200"/>
            </a:lvl8pPr>
            <a:lvl9pPr marL="4387892"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8DC9D658-C1DF-4CA9-A79D-EA28474A4E32}"/>
              </a:ext>
            </a:extLst>
          </p:cNvPr>
          <p:cNvSpPr>
            <a:spLocks noGrp="1"/>
          </p:cNvSpPr>
          <p:nvPr>
            <p:ph type="dt" sz="half" idx="10"/>
          </p:nvPr>
        </p:nvSpPr>
        <p:spPr/>
        <p:txBody>
          <a:bodyPr/>
          <a:lstStyle/>
          <a:p>
            <a:fld id="{98169494-82AB-444A-B53F-BD1F83F1D888}" type="datetimeFigureOut">
              <a:rPr lang="en-IN" smtClean="0">
                <a:solidFill>
                  <a:prstClr val="black">
                    <a:tint val="75000"/>
                  </a:prstClr>
                </a:solidFill>
              </a:rPr>
              <a:pPr/>
              <a:t>29-08-2020</a:t>
            </a:fld>
            <a:endParaRPr lang="en-IN">
              <a:solidFill>
                <a:prstClr val="black">
                  <a:tint val="75000"/>
                </a:prstClr>
              </a:solidFill>
            </a:endParaRPr>
          </a:p>
        </p:txBody>
      </p:sp>
      <p:sp>
        <p:nvSpPr>
          <p:cNvPr id="6" name="Footer Placeholder 5">
            <a:extLst>
              <a:ext uri="{FF2B5EF4-FFF2-40B4-BE49-F238E27FC236}">
                <a16:creationId xmlns="" xmlns:a16="http://schemas.microsoft.com/office/drawing/2014/main" id="{BAA43FD4-7F62-4F05-B8DD-42AC0EB6C2F5}"/>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 xmlns:a16="http://schemas.microsoft.com/office/drawing/2014/main" id="{785B4D21-2396-4206-8D88-B9702E021433}"/>
              </a:ext>
            </a:extLst>
          </p:cNvPr>
          <p:cNvSpPr>
            <a:spLocks noGrp="1"/>
          </p:cNvSpPr>
          <p:nvPr>
            <p:ph type="sldNum" sz="quarter" idx="12"/>
          </p:nvPr>
        </p:nvSpPr>
        <p:spPr/>
        <p:txBody>
          <a:bodyPr/>
          <a:lstStyle/>
          <a:p>
            <a:fld id="{9273E1AD-62C1-45BD-9450-673CB6028D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0571045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8A9AD1-64A5-4F28-9B89-12320BB55F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17E2215-511C-483A-BEB5-99E39ACE11A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5BECE19-2F45-4354-952A-021B462C2F34}"/>
              </a:ext>
            </a:extLst>
          </p:cNvPr>
          <p:cNvSpPr>
            <a:spLocks noGrp="1"/>
          </p:cNvSpPr>
          <p:nvPr>
            <p:ph type="dt" sz="half" idx="10"/>
          </p:nvPr>
        </p:nvSpPr>
        <p:spPr/>
        <p:txBody>
          <a:bodyPr/>
          <a:lstStyle/>
          <a:p>
            <a:fld id="{98169494-82AB-444A-B53F-BD1F83F1D888}" type="datetimeFigureOut">
              <a:rPr lang="en-IN" smtClean="0">
                <a:solidFill>
                  <a:prstClr val="black">
                    <a:tint val="75000"/>
                  </a:prstClr>
                </a:solidFill>
              </a:rPr>
              <a:pPr/>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27E0E784-7ED6-453B-8FDF-210403A0095C}"/>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E06D0CFE-227A-47C9-A02D-12B21AFD219D}"/>
              </a:ext>
            </a:extLst>
          </p:cNvPr>
          <p:cNvSpPr>
            <a:spLocks noGrp="1"/>
          </p:cNvSpPr>
          <p:nvPr>
            <p:ph type="sldNum" sz="quarter" idx="12"/>
          </p:nvPr>
        </p:nvSpPr>
        <p:spPr/>
        <p:txBody>
          <a:bodyPr/>
          <a:lstStyle/>
          <a:p>
            <a:fld id="{9273E1AD-62C1-45BD-9450-673CB6028D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456211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4A1ED09D-1EA9-4291-9257-7AE267D9A0CD}"/>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49C59B7D-EF8A-4118-AC97-B1AB6F1142A2}"/>
              </a:ext>
            </a:extLst>
          </p:cNvPr>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BF213645-2031-4EEE-9075-F809524C536C}"/>
              </a:ext>
            </a:extLst>
          </p:cNvPr>
          <p:cNvSpPr>
            <a:spLocks noGrp="1"/>
          </p:cNvSpPr>
          <p:nvPr>
            <p:ph type="dt" sz="half" idx="10"/>
          </p:nvPr>
        </p:nvSpPr>
        <p:spPr/>
        <p:txBody>
          <a:bodyPr/>
          <a:lstStyle/>
          <a:p>
            <a:fld id="{98169494-82AB-444A-B53F-BD1F83F1D888}" type="datetimeFigureOut">
              <a:rPr lang="en-IN" smtClean="0">
                <a:solidFill>
                  <a:prstClr val="black">
                    <a:tint val="75000"/>
                  </a:prstClr>
                </a:solidFill>
              </a:rPr>
              <a:pPr/>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3B96C348-3F26-4CBA-942E-7746A3E8180A}"/>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20F8A88A-7B08-4850-BF8F-DE65824BE9EF}"/>
              </a:ext>
            </a:extLst>
          </p:cNvPr>
          <p:cNvSpPr>
            <a:spLocks noGrp="1"/>
          </p:cNvSpPr>
          <p:nvPr>
            <p:ph type="sldNum" sz="quarter" idx="12"/>
          </p:nvPr>
        </p:nvSpPr>
        <p:spPr/>
        <p:txBody>
          <a:bodyPr/>
          <a:lstStyle/>
          <a:p>
            <a:fld id="{9273E1AD-62C1-45BD-9450-673CB6028D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088461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8AF584-9A71-49C1-876E-B10865BDB95F}"/>
              </a:ext>
            </a:extLst>
          </p:cNvPr>
          <p:cNvSpPr>
            <a:spLocks noGrp="1"/>
          </p:cNvSpPr>
          <p:nvPr>
            <p:ph type="ctrTitle"/>
          </p:nvPr>
        </p:nvSpPr>
        <p:spPr>
          <a:xfrm>
            <a:off x="1828800" y="1346837"/>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9D16CA79-AA0A-4B0A-8B0D-D9D68007B336}"/>
              </a:ext>
            </a:extLst>
          </p:cNvPr>
          <p:cNvSpPr>
            <a:spLocks noGrp="1"/>
          </p:cNvSpPr>
          <p:nvPr>
            <p:ph type="subTitle" idx="1"/>
          </p:nvPr>
        </p:nvSpPr>
        <p:spPr>
          <a:xfrm>
            <a:off x="1828800" y="4322446"/>
            <a:ext cx="10972800" cy="1986914"/>
          </a:xfrm>
        </p:spPr>
        <p:txBody>
          <a:bodyPr/>
          <a:lstStyle>
            <a:lvl1pPr marL="0" indent="0" algn="ctr">
              <a:buNone/>
              <a:defRPr sz="2900"/>
            </a:lvl1pPr>
            <a:lvl2pPr marL="548585" indent="0" algn="ctr">
              <a:buNone/>
              <a:defRPr sz="2400"/>
            </a:lvl2pPr>
            <a:lvl3pPr marL="1097167" indent="0" algn="ctr">
              <a:buNone/>
              <a:defRPr sz="2200"/>
            </a:lvl3pPr>
            <a:lvl4pPr marL="1645752" indent="0" algn="ctr">
              <a:buNone/>
              <a:defRPr sz="1900"/>
            </a:lvl4pPr>
            <a:lvl5pPr marL="2194334" indent="0" algn="ctr">
              <a:buNone/>
              <a:defRPr sz="1900"/>
            </a:lvl5pPr>
            <a:lvl6pPr marL="2742919" indent="0" algn="ctr">
              <a:buNone/>
              <a:defRPr sz="1900"/>
            </a:lvl6pPr>
            <a:lvl7pPr marL="3291503" indent="0" algn="ctr">
              <a:buNone/>
              <a:defRPr sz="1900"/>
            </a:lvl7pPr>
            <a:lvl8pPr marL="3840086" indent="0" algn="ctr">
              <a:buNone/>
              <a:defRPr sz="1900"/>
            </a:lvl8pPr>
            <a:lvl9pPr marL="4388671" indent="0" algn="ctr">
              <a:buNone/>
              <a:defRPr sz="19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296A722-9D3E-4CE7-ADCB-883E5EA3568D}"/>
              </a:ext>
            </a:extLst>
          </p:cNvPr>
          <p:cNvSpPr>
            <a:spLocks noGrp="1"/>
          </p:cNvSpPr>
          <p:nvPr>
            <p:ph type="dt" sz="half" idx="10"/>
          </p:nvPr>
        </p:nvSpPr>
        <p:spPr/>
        <p:txBody>
          <a:bodyPr/>
          <a:lstStyle/>
          <a:p>
            <a:fld id="{D1959B4F-FCE6-4ACE-A251-962F0A91446D}" type="datetimeFigureOut">
              <a:rPr lang="en-IN" smtClean="0">
                <a:solidFill>
                  <a:prstClr val="black">
                    <a:tint val="75000"/>
                  </a:prstClr>
                </a:solidFill>
              </a:rPr>
              <a:pPr/>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BA5B5C9D-6733-4E9A-9E97-5DD3AFFCDB00}"/>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4582EE15-AFFC-4493-97AD-65065A421C1C}"/>
              </a:ext>
            </a:extLst>
          </p:cNvPr>
          <p:cNvSpPr>
            <a:spLocks noGrp="1"/>
          </p:cNvSpPr>
          <p:nvPr>
            <p:ph type="sldNum" sz="quarter" idx="12"/>
          </p:nvPr>
        </p:nvSpPr>
        <p:spPr/>
        <p:txBody>
          <a:bodyPr/>
          <a:lstStyle/>
          <a:p>
            <a:fld id="{8EDE17A9-9500-4745-8EE8-9B77EF4C769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140944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218E9B-176C-4598-AF38-5D5DF14A5F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FDDD067A-C0B8-4EEE-A72A-4B7314FDE1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1CE4AD5-27ED-411D-AE50-AACED4E5C3C6}"/>
              </a:ext>
            </a:extLst>
          </p:cNvPr>
          <p:cNvSpPr>
            <a:spLocks noGrp="1"/>
          </p:cNvSpPr>
          <p:nvPr>
            <p:ph type="dt" sz="half" idx="10"/>
          </p:nvPr>
        </p:nvSpPr>
        <p:spPr/>
        <p:txBody>
          <a:bodyPr/>
          <a:lstStyle/>
          <a:p>
            <a:fld id="{D1959B4F-FCE6-4ACE-A251-962F0A91446D}" type="datetimeFigureOut">
              <a:rPr lang="en-IN" smtClean="0">
                <a:solidFill>
                  <a:prstClr val="black">
                    <a:tint val="75000"/>
                  </a:prstClr>
                </a:solidFill>
              </a:rPr>
              <a:pPr/>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2101C3EA-4E4D-4270-8484-A6C81B2B1E49}"/>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573ED7A3-FF13-4AC7-A33C-410E4B221BD8}"/>
              </a:ext>
            </a:extLst>
          </p:cNvPr>
          <p:cNvSpPr>
            <a:spLocks noGrp="1"/>
          </p:cNvSpPr>
          <p:nvPr>
            <p:ph type="sldNum" sz="quarter" idx="12"/>
          </p:nvPr>
        </p:nvSpPr>
        <p:spPr/>
        <p:txBody>
          <a:bodyPr/>
          <a:lstStyle/>
          <a:p>
            <a:fld id="{8EDE17A9-9500-4745-8EE8-9B77EF4C769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27711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E939F4-E01B-4DB2-9906-1A5BF23C5B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564153A-9BBE-49DD-A246-E84AABDCAA5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BA826A5-DA1E-4C87-9832-15FA4312549C}"/>
              </a:ext>
            </a:extLst>
          </p:cNvPr>
          <p:cNvSpPr>
            <a:spLocks noGrp="1"/>
          </p:cNvSpPr>
          <p:nvPr>
            <p:ph type="dt" sz="half" idx="10"/>
          </p:nvPr>
        </p:nvSpPr>
        <p:spPr/>
        <p:txBody>
          <a:bodyPr/>
          <a:lstStyle/>
          <a:p>
            <a:fld id="{560EC275-912B-4826-9C8B-62BE64670130}" type="datetimeFigureOut">
              <a:rPr lang="en-US" smtClean="0">
                <a:solidFill>
                  <a:prstClr val="black">
                    <a:tint val="75000"/>
                  </a:prstClr>
                </a:solidFill>
              </a:rPr>
              <a:pPr/>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70AB5F44-A403-4F58-845F-2F143214EB2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A6DC4872-C025-4929-B99E-25CD89ABAE46}"/>
              </a:ext>
            </a:extLst>
          </p:cNvPr>
          <p:cNvSpPr>
            <a:spLocks noGrp="1"/>
          </p:cNvSpPr>
          <p:nvPr>
            <p:ph type="sldNum" sz="quarter" idx="12"/>
          </p:nvPr>
        </p:nvSpPr>
        <p:spPr/>
        <p:txBody>
          <a:bodyPr/>
          <a:lstStyle/>
          <a:p>
            <a:fld id="{44B83CF6-6352-49E6-976D-B4D6F27E69F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76130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75F833-4837-4154-977A-D0737C0F3E65}"/>
              </a:ext>
            </a:extLst>
          </p:cNvPr>
          <p:cNvSpPr>
            <a:spLocks noGrp="1"/>
          </p:cNvSpPr>
          <p:nvPr>
            <p:ph type="title"/>
          </p:nvPr>
        </p:nvSpPr>
        <p:spPr>
          <a:xfrm>
            <a:off x="998220" y="2051690"/>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D37DEDD-4CFC-4011-8E3C-865877E414D3}"/>
              </a:ext>
            </a:extLst>
          </p:cNvPr>
          <p:cNvSpPr>
            <a:spLocks noGrp="1"/>
          </p:cNvSpPr>
          <p:nvPr>
            <p:ph type="body" idx="1"/>
          </p:nvPr>
        </p:nvSpPr>
        <p:spPr>
          <a:xfrm>
            <a:off x="998220" y="5507360"/>
            <a:ext cx="12618720" cy="1800224"/>
          </a:xfrm>
        </p:spPr>
        <p:txBody>
          <a:bodyPr/>
          <a:lstStyle>
            <a:lvl1pPr marL="0" indent="0">
              <a:buNone/>
              <a:defRPr sz="2900">
                <a:solidFill>
                  <a:schemeClr val="tx1">
                    <a:tint val="75000"/>
                  </a:schemeClr>
                </a:solidFill>
              </a:defRPr>
            </a:lvl1pPr>
            <a:lvl2pPr marL="548585" indent="0">
              <a:buNone/>
              <a:defRPr sz="2400">
                <a:solidFill>
                  <a:schemeClr val="tx1">
                    <a:tint val="75000"/>
                  </a:schemeClr>
                </a:solidFill>
              </a:defRPr>
            </a:lvl2pPr>
            <a:lvl3pPr marL="1097167" indent="0">
              <a:buNone/>
              <a:defRPr sz="2200">
                <a:solidFill>
                  <a:schemeClr val="tx1">
                    <a:tint val="75000"/>
                  </a:schemeClr>
                </a:solidFill>
              </a:defRPr>
            </a:lvl3pPr>
            <a:lvl4pPr marL="1645752" indent="0">
              <a:buNone/>
              <a:defRPr sz="1900">
                <a:solidFill>
                  <a:schemeClr val="tx1">
                    <a:tint val="75000"/>
                  </a:schemeClr>
                </a:solidFill>
              </a:defRPr>
            </a:lvl4pPr>
            <a:lvl5pPr marL="2194334" indent="0">
              <a:buNone/>
              <a:defRPr sz="1900">
                <a:solidFill>
                  <a:schemeClr val="tx1">
                    <a:tint val="75000"/>
                  </a:schemeClr>
                </a:solidFill>
              </a:defRPr>
            </a:lvl5pPr>
            <a:lvl6pPr marL="2742919" indent="0">
              <a:buNone/>
              <a:defRPr sz="1900">
                <a:solidFill>
                  <a:schemeClr val="tx1">
                    <a:tint val="75000"/>
                  </a:schemeClr>
                </a:solidFill>
              </a:defRPr>
            </a:lvl6pPr>
            <a:lvl7pPr marL="3291503" indent="0">
              <a:buNone/>
              <a:defRPr sz="1900">
                <a:solidFill>
                  <a:schemeClr val="tx1">
                    <a:tint val="75000"/>
                  </a:schemeClr>
                </a:solidFill>
              </a:defRPr>
            </a:lvl7pPr>
            <a:lvl8pPr marL="3840086" indent="0">
              <a:buNone/>
              <a:defRPr sz="1900">
                <a:solidFill>
                  <a:schemeClr val="tx1">
                    <a:tint val="75000"/>
                  </a:schemeClr>
                </a:solidFill>
              </a:defRPr>
            </a:lvl8pPr>
            <a:lvl9pPr marL="4388671" indent="0">
              <a:buNone/>
              <a:defRPr sz="1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794D3FB-5267-48CF-BC94-7DB7217C17D4}"/>
              </a:ext>
            </a:extLst>
          </p:cNvPr>
          <p:cNvSpPr>
            <a:spLocks noGrp="1"/>
          </p:cNvSpPr>
          <p:nvPr>
            <p:ph type="dt" sz="half" idx="10"/>
          </p:nvPr>
        </p:nvSpPr>
        <p:spPr/>
        <p:txBody>
          <a:bodyPr/>
          <a:lstStyle/>
          <a:p>
            <a:fld id="{D1959B4F-FCE6-4ACE-A251-962F0A91446D}" type="datetimeFigureOut">
              <a:rPr lang="en-IN" smtClean="0">
                <a:solidFill>
                  <a:prstClr val="black">
                    <a:tint val="75000"/>
                  </a:prstClr>
                </a:solidFill>
              </a:rPr>
              <a:pPr/>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C06BAD82-661E-426E-A725-4EB276793DAB}"/>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712D0C53-D070-4EFC-AF88-0A83521EA084}"/>
              </a:ext>
            </a:extLst>
          </p:cNvPr>
          <p:cNvSpPr>
            <a:spLocks noGrp="1"/>
          </p:cNvSpPr>
          <p:nvPr>
            <p:ph type="sldNum" sz="quarter" idx="12"/>
          </p:nvPr>
        </p:nvSpPr>
        <p:spPr/>
        <p:txBody>
          <a:bodyPr/>
          <a:lstStyle/>
          <a:p>
            <a:fld id="{8EDE17A9-9500-4745-8EE8-9B77EF4C769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748084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5657C3-51E1-4A3F-BFBC-0616675CDC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4567D59-0FB9-46D8-A9E3-44904BE59D6E}"/>
              </a:ext>
            </a:extLst>
          </p:cNvPr>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48721465-974F-466A-BAEA-9D866A44BEBD}"/>
              </a:ext>
            </a:extLst>
          </p:cNvPr>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E3DE2968-E28C-4A64-BC4C-902F73815B49}"/>
              </a:ext>
            </a:extLst>
          </p:cNvPr>
          <p:cNvSpPr>
            <a:spLocks noGrp="1"/>
          </p:cNvSpPr>
          <p:nvPr>
            <p:ph type="dt" sz="half" idx="10"/>
          </p:nvPr>
        </p:nvSpPr>
        <p:spPr/>
        <p:txBody>
          <a:bodyPr/>
          <a:lstStyle/>
          <a:p>
            <a:fld id="{D1959B4F-FCE6-4ACE-A251-962F0A91446D}" type="datetimeFigureOut">
              <a:rPr lang="en-IN" smtClean="0">
                <a:solidFill>
                  <a:prstClr val="black">
                    <a:tint val="75000"/>
                  </a:prstClr>
                </a:solidFill>
              </a:rPr>
              <a:pPr/>
              <a:t>29-08-2020</a:t>
            </a:fld>
            <a:endParaRPr lang="en-IN">
              <a:solidFill>
                <a:prstClr val="black">
                  <a:tint val="75000"/>
                </a:prstClr>
              </a:solidFill>
            </a:endParaRPr>
          </a:p>
        </p:txBody>
      </p:sp>
      <p:sp>
        <p:nvSpPr>
          <p:cNvPr id="6" name="Footer Placeholder 5">
            <a:extLst>
              <a:ext uri="{FF2B5EF4-FFF2-40B4-BE49-F238E27FC236}">
                <a16:creationId xmlns="" xmlns:a16="http://schemas.microsoft.com/office/drawing/2014/main" id="{B0438C3E-3BB1-4497-A4B2-DA927A5637A6}"/>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 xmlns:a16="http://schemas.microsoft.com/office/drawing/2014/main" id="{ECC4E570-C38C-4146-A4F0-117A3518365F}"/>
              </a:ext>
            </a:extLst>
          </p:cNvPr>
          <p:cNvSpPr>
            <a:spLocks noGrp="1"/>
          </p:cNvSpPr>
          <p:nvPr>
            <p:ph type="sldNum" sz="quarter" idx="12"/>
          </p:nvPr>
        </p:nvSpPr>
        <p:spPr/>
        <p:txBody>
          <a:bodyPr/>
          <a:lstStyle/>
          <a:p>
            <a:fld id="{8EDE17A9-9500-4745-8EE8-9B77EF4C769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7619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6BB1B-E780-4EAA-AA09-5B91FB751C04}"/>
              </a:ext>
            </a:extLst>
          </p:cNvPr>
          <p:cNvSpPr>
            <a:spLocks noGrp="1"/>
          </p:cNvSpPr>
          <p:nvPr>
            <p:ph type="title"/>
          </p:nvPr>
        </p:nvSpPr>
        <p:spPr>
          <a:xfrm>
            <a:off x="1007746" y="438154"/>
            <a:ext cx="12618720" cy="1590676"/>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9AA273CD-E483-4143-93AC-AE2610F65BD5}"/>
              </a:ext>
            </a:extLst>
          </p:cNvPr>
          <p:cNvSpPr>
            <a:spLocks noGrp="1"/>
          </p:cNvSpPr>
          <p:nvPr>
            <p:ph type="body" idx="1"/>
          </p:nvPr>
        </p:nvSpPr>
        <p:spPr>
          <a:xfrm>
            <a:off x="1007746" y="2017397"/>
            <a:ext cx="6189344" cy="988694"/>
          </a:xfrm>
        </p:spPr>
        <p:txBody>
          <a:bodyPr anchor="b"/>
          <a:lstStyle>
            <a:lvl1pPr marL="0" indent="0">
              <a:buNone/>
              <a:defRPr sz="2900" b="1"/>
            </a:lvl1pPr>
            <a:lvl2pPr marL="548585" indent="0">
              <a:buNone/>
              <a:defRPr sz="2400" b="1"/>
            </a:lvl2pPr>
            <a:lvl3pPr marL="1097167" indent="0">
              <a:buNone/>
              <a:defRPr sz="2200" b="1"/>
            </a:lvl3pPr>
            <a:lvl4pPr marL="1645752" indent="0">
              <a:buNone/>
              <a:defRPr sz="1900" b="1"/>
            </a:lvl4pPr>
            <a:lvl5pPr marL="2194334" indent="0">
              <a:buNone/>
              <a:defRPr sz="1900" b="1"/>
            </a:lvl5pPr>
            <a:lvl6pPr marL="2742919" indent="0">
              <a:buNone/>
              <a:defRPr sz="1900" b="1"/>
            </a:lvl6pPr>
            <a:lvl7pPr marL="3291503" indent="0">
              <a:buNone/>
              <a:defRPr sz="1900" b="1"/>
            </a:lvl7pPr>
            <a:lvl8pPr marL="3840086" indent="0">
              <a:buNone/>
              <a:defRPr sz="1900" b="1"/>
            </a:lvl8pPr>
            <a:lvl9pPr marL="4388671" indent="0">
              <a:buNone/>
              <a:defRPr sz="1900" b="1"/>
            </a:lvl9pPr>
          </a:lstStyle>
          <a:p>
            <a:pPr lvl="0"/>
            <a:r>
              <a:rPr lang="en-US"/>
              <a:t>Edit Master text styles</a:t>
            </a:r>
          </a:p>
        </p:txBody>
      </p:sp>
      <p:sp>
        <p:nvSpPr>
          <p:cNvPr id="4" name="Content Placeholder 3">
            <a:extLst>
              <a:ext uri="{FF2B5EF4-FFF2-40B4-BE49-F238E27FC236}">
                <a16:creationId xmlns="" xmlns:a16="http://schemas.microsoft.com/office/drawing/2014/main" id="{957ED7B7-34FB-476C-A972-ABB442F0DB55}"/>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77812F3B-9157-4B9F-9AE0-CB82270F529A}"/>
              </a:ext>
            </a:extLst>
          </p:cNvPr>
          <p:cNvSpPr>
            <a:spLocks noGrp="1"/>
          </p:cNvSpPr>
          <p:nvPr>
            <p:ph type="body" sz="quarter" idx="3"/>
          </p:nvPr>
        </p:nvSpPr>
        <p:spPr>
          <a:xfrm>
            <a:off x="7406640" y="2017397"/>
            <a:ext cx="6219826" cy="988694"/>
          </a:xfrm>
        </p:spPr>
        <p:txBody>
          <a:bodyPr anchor="b"/>
          <a:lstStyle>
            <a:lvl1pPr marL="0" indent="0">
              <a:buNone/>
              <a:defRPr sz="2900" b="1"/>
            </a:lvl1pPr>
            <a:lvl2pPr marL="548585" indent="0">
              <a:buNone/>
              <a:defRPr sz="2400" b="1"/>
            </a:lvl2pPr>
            <a:lvl3pPr marL="1097167" indent="0">
              <a:buNone/>
              <a:defRPr sz="2200" b="1"/>
            </a:lvl3pPr>
            <a:lvl4pPr marL="1645752" indent="0">
              <a:buNone/>
              <a:defRPr sz="1900" b="1"/>
            </a:lvl4pPr>
            <a:lvl5pPr marL="2194334" indent="0">
              <a:buNone/>
              <a:defRPr sz="1900" b="1"/>
            </a:lvl5pPr>
            <a:lvl6pPr marL="2742919" indent="0">
              <a:buNone/>
              <a:defRPr sz="1900" b="1"/>
            </a:lvl6pPr>
            <a:lvl7pPr marL="3291503" indent="0">
              <a:buNone/>
              <a:defRPr sz="1900" b="1"/>
            </a:lvl7pPr>
            <a:lvl8pPr marL="3840086" indent="0">
              <a:buNone/>
              <a:defRPr sz="1900" b="1"/>
            </a:lvl8pPr>
            <a:lvl9pPr marL="4388671" indent="0">
              <a:buNone/>
              <a:defRPr sz="1900" b="1"/>
            </a:lvl9pPr>
          </a:lstStyle>
          <a:p>
            <a:pPr lvl="0"/>
            <a:r>
              <a:rPr lang="en-US"/>
              <a:t>Edit Master text styles</a:t>
            </a:r>
          </a:p>
        </p:txBody>
      </p:sp>
      <p:sp>
        <p:nvSpPr>
          <p:cNvPr id="6" name="Content Placeholder 5">
            <a:extLst>
              <a:ext uri="{FF2B5EF4-FFF2-40B4-BE49-F238E27FC236}">
                <a16:creationId xmlns="" xmlns:a16="http://schemas.microsoft.com/office/drawing/2014/main" id="{E0CEF4C7-B510-421F-AB02-7AA9BE5ECE0D}"/>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3905BDD7-92C3-476E-8725-E3824733CBCF}"/>
              </a:ext>
            </a:extLst>
          </p:cNvPr>
          <p:cNvSpPr>
            <a:spLocks noGrp="1"/>
          </p:cNvSpPr>
          <p:nvPr>
            <p:ph type="dt" sz="half" idx="10"/>
          </p:nvPr>
        </p:nvSpPr>
        <p:spPr/>
        <p:txBody>
          <a:bodyPr/>
          <a:lstStyle/>
          <a:p>
            <a:fld id="{D1959B4F-FCE6-4ACE-A251-962F0A91446D}" type="datetimeFigureOut">
              <a:rPr lang="en-IN" smtClean="0">
                <a:solidFill>
                  <a:prstClr val="black">
                    <a:tint val="75000"/>
                  </a:prstClr>
                </a:solidFill>
              </a:rPr>
              <a:pPr/>
              <a:t>29-08-2020</a:t>
            </a:fld>
            <a:endParaRPr lang="en-IN">
              <a:solidFill>
                <a:prstClr val="black">
                  <a:tint val="75000"/>
                </a:prstClr>
              </a:solidFill>
            </a:endParaRPr>
          </a:p>
        </p:txBody>
      </p:sp>
      <p:sp>
        <p:nvSpPr>
          <p:cNvPr id="8" name="Footer Placeholder 7">
            <a:extLst>
              <a:ext uri="{FF2B5EF4-FFF2-40B4-BE49-F238E27FC236}">
                <a16:creationId xmlns="" xmlns:a16="http://schemas.microsoft.com/office/drawing/2014/main" id="{FBAA2F89-562B-474C-80E1-67FB46F9E1DA}"/>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 xmlns:a16="http://schemas.microsoft.com/office/drawing/2014/main" id="{1A82D07B-B23B-48BD-8D0A-1B27F899686B}"/>
              </a:ext>
            </a:extLst>
          </p:cNvPr>
          <p:cNvSpPr>
            <a:spLocks noGrp="1"/>
          </p:cNvSpPr>
          <p:nvPr>
            <p:ph type="sldNum" sz="quarter" idx="12"/>
          </p:nvPr>
        </p:nvSpPr>
        <p:spPr/>
        <p:txBody>
          <a:bodyPr/>
          <a:lstStyle/>
          <a:p>
            <a:fld id="{8EDE17A9-9500-4745-8EE8-9B77EF4C769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8180697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D55B47-B4E1-459A-843D-E1D4CE9F176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D5EAB7E0-81AA-4B48-8FCD-A951A2697CB6}"/>
              </a:ext>
            </a:extLst>
          </p:cNvPr>
          <p:cNvSpPr>
            <a:spLocks noGrp="1"/>
          </p:cNvSpPr>
          <p:nvPr>
            <p:ph type="dt" sz="half" idx="10"/>
          </p:nvPr>
        </p:nvSpPr>
        <p:spPr/>
        <p:txBody>
          <a:bodyPr/>
          <a:lstStyle/>
          <a:p>
            <a:fld id="{D1959B4F-FCE6-4ACE-A251-962F0A91446D}" type="datetimeFigureOut">
              <a:rPr lang="en-IN" smtClean="0">
                <a:solidFill>
                  <a:prstClr val="black">
                    <a:tint val="75000"/>
                  </a:prstClr>
                </a:solidFill>
              </a:rPr>
              <a:pPr/>
              <a:t>29-08-2020</a:t>
            </a:fld>
            <a:endParaRPr lang="en-IN">
              <a:solidFill>
                <a:prstClr val="black">
                  <a:tint val="75000"/>
                </a:prstClr>
              </a:solidFill>
            </a:endParaRPr>
          </a:p>
        </p:txBody>
      </p:sp>
      <p:sp>
        <p:nvSpPr>
          <p:cNvPr id="4" name="Footer Placeholder 3">
            <a:extLst>
              <a:ext uri="{FF2B5EF4-FFF2-40B4-BE49-F238E27FC236}">
                <a16:creationId xmlns="" xmlns:a16="http://schemas.microsoft.com/office/drawing/2014/main" id="{2DAE5F4B-C17A-4086-BB25-9C0B38D1B1DA}"/>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 xmlns:a16="http://schemas.microsoft.com/office/drawing/2014/main" id="{29B31EC5-3D71-4C67-A861-6F4FB826E172}"/>
              </a:ext>
            </a:extLst>
          </p:cNvPr>
          <p:cNvSpPr>
            <a:spLocks noGrp="1"/>
          </p:cNvSpPr>
          <p:nvPr>
            <p:ph type="sldNum" sz="quarter" idx="12"/>
          </p:nvPr>
        </p:nvSpPr>
        <p:spPr/>
        <p:txBody>
          <a:bodyPr/>
          <a:lstStyle/>
          <a:p>
            <a:fld id="{8EDE17A9-9500-4745-8EE8-9B77EF4C769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851660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D434C015-166E-435F-B592-7DAA14F0C140}"/>
              </a:ext>
            </a:extLst>
          </p:cNvPr>
          <p:cNvSpPr>
            <a:spLocks noGrp="1"/>
          </p:cNvSpPr>
          <p:nvPr>
            <p:ph type="dt" sz="half" idx="10"/>
          </p:nvPr>
        </p:nvSpPr>
        <p:spPr/>
        <p:txBody>
          <a:bodyPr/>
          <a:lstStyle/>
          <a:p>
            <a:fld id="{D1959B4F-FCE6-4ACE-A251-962F0A91446D}" type="datetimeFigureOut">
              <a:rPr lang="en-IN" smtClean="0">
                <a:solidFill>
                  <a:prstClr val="black">
                    <a:tint val="75000"/>
                  </a:prstClr>
                </a:solidFill>
              </a:rPr>
              <a:pPr/>
              <a:t>29-08-2020</a:t>
            </a:fld>
            <a:endParaRPr lang="en-IN">
              <a:solidFill>
                <a:prstClr val="black">
                  <a:tint val="75000"/>
                </a:prstClr>
              </a:solidFill>
            </a:endParaRPr>
          </a:p>
        </p:txBody>
      </p:sp>
      <p:sp>
        <p:nvSpPr>
          <p:cNvPr id="3" name="Footer Placeholder 2">
            <a:extLst>
              <a:ext uri="{FF2B5EF4-FFF2-40B4-BE49-F238E27FC236}">
                <a16:creationId xmlns="" xmlns:a16="http://schemas.microsoft.com/office/drawing/2014/main" id="{DADB017D-43B6-4969-9887-6CAA5EC745AA}"/>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 xmlns:a16="http://schemas.microsoft.com/office/drawing/2014/main" id="{EC277709-1B2E-4FD2-925B-71E4D2ADFD27}"/>
              </a:ext>
            </a:extLst>
          </p:cNvPr>
          <p:cNvSpPr>
            <a:spLocks noGrp="1"/>
          </p:cNvSpPr>
          <p:nvPr>
            <p:ph type="sldNum" sz="quarter" idx="12"/>
          </p:nvPr>
        </p:nvSpPr>
        <p:spPr/>
        <p:txBody>
          <a:bodyPr/>
          <a:lstStyle/>
          <a:p>
            <a:fld id="{8EDE17A9-9500-4745-8EE8-9B77EF4C769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819252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6F6A69-AA76-416C-B6FB-B579C661F783}"/>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DB8E729-89EC-41DA-AD83-21D7D8456065}"/>
              </a:ext>
            </a:extLst>
          </p:cNvPr>
          <p:cNvSpPr>
            <a:spLocks noGrp="1"/>
          </p:cNvSpPr>
          <p:nvPr>
            <p:ph idx="1"/>
          </p:nvPr>
        </p:nvSpPr>
        <p:spPr>
          <a:xfrm>
            <a:off x="6219826" y="1184914"/>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717CECD9-7ABA-4AC4-B53A-ECEBBB587D1C}"/>
              </a:ext>
            </a:extLst>
          </p:cNvPr>
          <p:cNvSpPr>
            <a:spLocks noGrp="1"/>
          </p:cNvSpPr>
          <p:nvPr>
            <p:ph type="body" sz="half" idx="2"/>
          </p:nvPr>
        </p:nvSpPr>
        <p:spPr>
          <a:xfrm>
            <a:off x="1007746" y="2468880"/>
            <a:ext cx="4718684" cy="4573906"/>
          </a:xfrm>
        </p:spPr>
        <p:txBody>
          <a:bodyPr/>
          <a:lstStyle>
            <a:lvl1pPr marL="0" indent="0">
              <a:buNone/>
              <a:defRPr sz="1900"/>
            </a:lvl1pPr>
            <a:lvl2pPr marL="548585" indent="0">
              <a:buNone/>
              <a:defRPr sz="1700"/>
            </a:lvl2pPr>
            <a:lvl3pPr marL="1097167" indent="0">
              <a:buNone/>
              <a:defRPr sz="1400"/>
            </a:lvl3pPr>
            <a:lvl4pPr marL="1645752" indent="0">
              <a:buNone/>
              <a:defRPr sz="1200"/>
            </a:lvl4pPr>
            <a:lvl5pPr marL="2194334" indent="0">
              <a:buNone/>
              <a:defRPr sz="1200"/>
            </a:lvl5pPr>
            <a:lvl6pPr marL="2742919" indent="0">
              <a:buNone/>
              <a:defRPr sz="1200"/>
            </a:lvl6pPr>
            <a:lvl7pPr marL="3291503" indent="0">
              <a:buNone/>
              <a:defRPr sz="1200"/>
            </a:lvl7pPr>
            <a:lvl8pPr marL="3840086" indent="0">
              <a:buNone/>
              <a:defRPr sz="1200"/>
            </a:lvl8pPr>
            <a:lvl9pPr marL="4388671"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3BA7C740-9FB4-470D-9FFD-F2A3FA535799}"/>
              </a:ext>
            </a:extLst>
          </p:cNvPr>
          <p:cNvSpPr>
            <a:spLocks noGrp="1"/>
          </p:cNvSpPr>
          <p:nvPr>
            <p:ph type="dt" sz="half" idx="10"/>
          </p:nvPr>
        </p:nvSpPr>
        <p:spPr/>
        <p:txBody>
          <a:bodyPr/>
          <a:lstStyle/>
          <a:p>
            <a:fld id="{D1959B4F-FCE6-4ACE-A251-962F0A91446D}" type="datetimeFigureOut">
              <a:rPr lang="en-IN" smtClean="0">
                <a:solidFill>
                  <a:prstClr val="black">
                    <a:tint val="75000"/>
                  </a:prstClr>
                </a:solidFill>
              </a:rPr>
              <a:pPr/>
              <a:t>29-08-2020</a:t>
            </a:fld>
            <a:endParaRPr lang="en-IN">
              <a:solidFill>
                <a:prstClr val="black">
                  <a:tint val="75000"/>
                </a:prstClr>
              </a:solidFill>
            </a:endParaRPr>
          </a:p>
        </p:txBody>
      </p:sp>
      <p:sp>
        <p:nvSpPr>
          <p:cNvPr id="6" name="Footer Placeholder 5">
            <a:extLst>
              <a:ext uri="{FF2B5EF4-FFF2-40B4-BE49-F238E27FC236}">
                <a16:creationId xmlns="" xmlns:a16="http://schemas.microsoft.com/office/drawing/2014/main" id="{54A465DA-4BE6-4CD0-A5EF-543B17519C0B}"/>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 xmlns:a16="http://schemas.microsoft.com/office/drawing/2014/main" id="{6E6DAEEA-E588-438D-B59E-CCEFE4F10068}"/>
              </a:ext>
            </a:extLst>
          </p:cNvPr>
          <p:cNvSpPr>
            <a:spLocks noGrp="1"/>
          </p:cNvSpPr>
          <p:nvPr>
            <p:ph type="sldNum" sz="quarter" idx="12"/>
          </p:nvPr>
        </p:nvSpPr>
        <p:spPr/>
        <p:txBody>
          <a:bodyPr/>
          <a:lstStyle/>
          <a:p>
            <a:fld id="{8EDE17A9-9500-4745-8EE8-9B77EF4C769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851771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CCB349-27F9-4AC3-8E3A-69C437EC59B7}"/>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835E4F8D-5039-4A11-88D3-C136BAAAEB67}"/>
              </a:ext>
            </a:extLst>
          </p:cNvPr>
          <p:cNvSpPr>
            <a:spLocks noGrp="1"/>
          </p:cNvSpPr>
          <p:nvPr>
            <p:ph type="pic" idx="1"/>
          </p:nvPr>
        </p:nvSpPr>
        <p:spPr>
          <a:xfrm>
            <a:off x="6219826" y="1184914"/>
            <a:ext cx="7406640" cy="5848350"/>
          </a:xfrm>
        </p:spPr>
        <p:txBody>
          <a:bodyPr/>
          <a:lstStyle>
            <a:lvl1pPr marL="0" indent="0">
              <a:buNone/>
              <a:defRPr sz="3800"/>
            </a:lvl1pPr>
            <a:lvl2pPr marL="548585" indent="0">
              <a:buNone/>
              <a:defRPr sz="3400"/>
            </a:lvl2pPr>
            <a:lvl3pPr marL="1097167" indent="0">
              <a:buNone/>
              <a:defRPr sz="2900"/>
            </a:lvl3pPr>
            <a:lvl4pPr marL="1645752" indent="0">
              <a:buNone/>
              <a:defRPr sz="2400"/>
            </a:lvl4pPr>
            <a:lvl5pPr marL="2194334" indent="0">
              <a:buNone/>
              <a:defRPr sz="2400"/>
            </a:lvl5pPr>
            <a:lvl6pPr marL="2742919" indent="0">
              <a:buNone/>
              <a:defRPr sz="2400"/>
            </a:lvl6pPr>
            <a:lvl7pPr marL="3291503" indent="0">
              <a:buNone/>
              <a:defRPr sz="2400"/>
            </a:lvl7pPr>
            <a:lvl8pPr marL="3840086" indent="0">
              <a:buNone/>
              <a:defRPr sz="2400"/>
            </a:lvl8pPr>
            <a:lvl9pPr marL="4388671" indent="0">
              <a:buNone/>
              <a:defRPr sz="2400"/>
            </a:lvl9pPr>
          </a:lstStyle>
          <a:p>
            <a:endParaRPr lang="en-IN"/>
          </a:p>
        </p:txBody>
      </p:sp>
      <p:sp>
        <p:nvSpPr>
          <p:cNvPr id="4" name="Text Placeholder 3">
            <a:extLst>
              <a:ext uri="{FF2B5EF4-FFF2-40B4-BE49-F238E27FC236}">
                <a16:creationId xmlns="" xmlns:a16="http://schemas.microsoft.com/office/drawing/2014/main" id="{09AAD702-3AFB-4230-A221-ADA318A70C91}"/>
              </a:ext>
            </a:extLst>
          </p:cNvPr>
          <p:cNvSpPr>
            <a:spLocks noGrp="1"/>
          </p:cNvSpPr>
          <p:nvPr>
            <p:ph type="body" sz="half" idx="2"/>
          </p:nvPr>
        </p:nvSpPr>
        <p:spPr>
          <a:xfrm>
            <a:off x="1007746" y="2468880"/>
            <a:ext cx="4718684" cy="4573906"/>
          </a:xfrm>
        </p:spPr>
        <p:txBody>
          <a:bodyPr/>
          <a:lstStyle>
            <a:lvl1pPr marL="0" indent="0">
              <a:buNone/>
              <a:defRPr sz="1900"/>
            </a:lvl1pPr>
            <a:lvl2pPr marL="548585" indent="0">
              <a:buNone/>
              <a:defRPr sz="1700"/>
            </a:lvl2pPr>
            <a:lvl3pPr marL="1097167" indent="0">
              <a:buNone/>
              <a:defRPr sz="1400"/>
            </a:lvl3pPr>
            <a:lvl4pPr marL="1645752" indent="0">
              <a:buNone/>
              <a:defRPr sz="1200"/>
            </a:lvl4pPr>
            <a:lvl5pPr marL="2194334" indent="0">
              <a:buNone/>
              <a:defRPr sz="1200"/>
            </a:lvl5pPr>
            <a:lvl6pPr marL="2742919" indent="0">
              <a:buNone/>
              <a:defRPr sz="1200"/>
            </a:lvl6pPr>
            <a:lvl7pPr marL="3291503" indent="0">
              <a:buNone/>
              <a:defRPr sz="1200"/>
            </a:lvl7pPr>
            <a:lvl8pPr marL="3840086" indent="0">
              <a:buNone/>
              <a:defRPr sz="1200"/>
            </a:lvl8pPr>
            <a:lvl9pPr marL="4388671" indent="0">
              <a:buNone/>
              <a:defRPr sz="1200"/>
            </a:lvl9pPr>
          </a:lstStyle>
          <a:p>
            <a:pPr lvl="0"/>
            <a:r>
              <a:rPr lang="en-US"/>
              <a:t>Edit Master text styles</a:t>
            </a:r>
          </a:p>
        </p:txBody>
      </p:sp>
      <p:sp>
        <p:nvSpPr>
          <p:cNvPr id="5" name="Date Placeholder 4">
            <a:extLst>
              <a:ext uri="{FF2B5EF4-FFF2-40B4-BE49-F238E27FC236}">
                <a16:creationId xmlns="" xmlns:a16="http://schemas.microsoft.com/office/drawing/2014/main" id="{4CC5A46F-341E-457A-AE55-A090FFBDEE86}"/>
              </a:ext>
            </a:extLst>
          </p:cNvPr>
          <p:cNvSpPr>
            <a:spLocks noGrp="1"/>
          </p:cNvSpPr>
          <p:nvPr>
            <p:ph type="dt" sz="half" idx="10"/>
          </p:nvPr>
        </p:nvSpPr>
        <p:spPr/>
        <p:txBody>
          <a:bodyPr/>
          <a:lstStyle/>
          <a:p>
            <a:fld id="{D1959B4F-FCE6-4ACE-A251-962F0A91446D}" type="datetimeFigureOut">
              <a:rPr lang="en-IN" smtClean="0">
                <a:solidFill>
                  <a:prstClr val="black">
                    <a:tint val="75000"/>
                  </a:prstClr>
                </a:solidFill>
              </a:rPr>
              <a:pPr/>
              <a:t>29-08-2020</a:t>
            </a:fld>
            <a:endParaRPr lang="en-IN">
              <a:solidFill>
                <a:prstClr val="black">
                  <a:tint val="75000"/>
                </a:prstClr>
              </a:solidFill>
            </a:endParaRPr>
          </a:p>
        </p:txBody>
      </p:sp>
      <p:sp>
        <p:nvSpPr>
          <p:cNvPr id="6" name="Footer Placeholder 5">
            <a:extLst>
              <a:ext uri="{FF2B5EF4-FFF2-40B4-BE49-F238E27FC236}">
                <a16:creationId xmlns="" xmlns:a16="http://schemas.microsoft.com/office/drawing/2014/main" id="{4E0DB5FC-5B20-4A7A-BD18-EC531F5096A0}"/>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 xmlns:a16="http://schemas.microsoft.com/office/drawing/2014/main" id="{8C1EB622-109F-4FD9-B22A-BC7ED119D1EB}"/>
              </a:ext>
            </a:extLst>
          </p:cNvPr>
          <p:cNvSpPr>
            <a:spLocks noGrp="1"/>
          </p:cNvSpPr>
          <p:nvPr>
            <p:ph type="sldNum" sz="quarter" idx="12"/>
          </p:nvPr>
        </p:nvSpPr>
        <p:spPr/>
        <p:txBody>
          <a:bodyPr/>
          <a:lstStyle/>
          <a:p>
            <a:fld id="{8EDE17A9-9500-4745-8EE8-9B77EF4C769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032143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6A0832-6812-4BEE-B008-C9A710168C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017A0C52-90E2-4849-8201-195DDF57D11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25AD1D3-B3FF-4F51-8BDA-5A011AED7369}"/>
              </a:ext>
            </a:extLst>
          </p:cNvPr>
          <p:cNvSpPr>
            <a:spLocks noGrp="1"/>
          </p:cNvSpPr>
          <p:nvPr>
            <p:ph type="dt" sz="half" idx="10"/>
          </p:nvPr>
        </p:nvSpPr>
        <p:spPr/>
        <p:txBody>
          <a:bodyPr/>
          <a:lstStyle/>
          <a:p>
            <a:fld id="{D1959B4F-FCE6-4ACE-A251-962F0A91446D}" type="datetimeFigureOut">
              <a:rPr lang="en-IN" smtClean="0">
                <a:solidFill>
                  <a:prstClr val="black">
                    <a:tint val="75000"/>
                  </a:prstClr>
                </a:solidFill>
              </a:rPr>
              <a:pPr/>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26B3AE63-6048-4A1D-9CC8-F77E4B19AA36}"/>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8AE59C4A-D41E-4831-A1EC-BAB42CBA0757}"/>
              </a:ext>
            </a:extLst>
          </p:cNvPr>
          <p:cNvSpPr>
            <a:spLocks noGrp="1"/>
          </p:cNvSpPr>
          <p:nvPr>
            <p:ph type="sldNum" sz="quarter" idx="12"/>
          </p:nvPr>
        </p:nvSpPr>
        <p:spPr/>
        <p:txBody>
          <a:bodyPr/>
          <a:lstStyle/>
          <a:p>
            <a:fld id="{8EDE17A9-9500-4745-8EE8-9B77EF4C769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888483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AE3CA6B-4952-4BF6-8761-BC394DB23D36}"/>
              </a:ext>
            </a:extLst>
          </p:cNvPr>
          <p:cNvSpPr>
            <a:spLocks noGrp="1"/>
          </p:cNvSpPr>
          <p:nvPr>
            <p:ph type="title" orient="vert"/>
          </p:nvPr>
        </p:nvSpPr>
        <p:spPr>
          <a:xfrm>
            <a:off x="10469880" y="438151"/>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2514704D-B393-4CAD-A924-30AAA2F89BB2}"/>
              </a:ext>
            </a:extLst>
          </p:cNvPr>
          <p:cNvSpPr>
            <a:spLocks noGrp="1"/>
          </p:cNvSpPr>
          <p:nvPr>
            <p:ph type="body" orient="vert" idx="1"/>
          </p:nvPr>
        </p:nvSpPr>
        <p:spPr>
          <a:xfrm>
            <a:off x="1005840" y="438151"/>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40E82B8-1DA1-46DB-8D75-A8B10FCAE55C}"/>
              </a:ext>
            </a:extLst>
          </p:cNvPr>
          <p:cNvSpPr>
            <a:spLocks noGrp="1"/>
          </p:cNvSpPr>
          <p:nvPr>
            <p:ph type="dt" sz="half" idx="10"/>
          </p:nvPr>
        </p:nvSpPr>
        <p:spPr/>
        <p:txBody>
          <a:bodyPr/>
          <a:lstStyle/>
          <a:p>
            <a:fld id="{D1959B4F-FCE6-4ACE-A251-962F0A91446D}" type="datetimeFigureOut">
              <a:rPr lang="en-IN" smtClean="0">
                <a:solidFill>
                  <a:prstClr val="black">
                    <a:tint val="75000"/>
                  </a:prstClr>
                </a:solidFill>
              </a:rPr>
              <a:pPr/>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3A0F4B8E-00A2-4D44-838D-D9E463D4A924}"/>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525669B3-2988-4FF6-B923-536FF15E9613}"/>
              </a:ext>
            </a:extLst>
          </p:cNvPr>
          <p:cNvSpPr>
            <a:spLocks noGrp="1"/>
          </p:cNvSpPr>
          <p:nvPr>
            <p:ph type="sldNum" sz="quarter" idx="12"/>
          </p:nvPr>
        </p:nvSpPr>
        <p:spPr/>
        <p:txBody>
          <a:bodyPr/>
          <a:lstStyle/>
          <a:p>
            <a:fld id="{8EDE17A9-9500-4745-8EE8-9B77EF4C7694}"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195693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10.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11.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6.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7.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8.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65573"/>
        </a:solidFill>
        <a:effectLst/>
      </p:bgPr>
    </p:bg>
    <p:spTree>
      <p:nvGrpSpPr>
        <p:cNvPr id="1" name="Shape 5"/>
        <p:cNvGrpSpPr/>
        <p:nvPr/>
      </p:nvGrpSpPr>
      <p:grpSpPr>
        <a:xfrm>
          <a:off x="0" y="0"/>
          <a:ext cx="0" cy="0"/>
          <a:chOff x="0" y="0"/>
          <a:chExt cx="0" cy="0"/>
        </a:xfrm>
      </p:grpSpPr>
      <p:sp>
        <p:nvSpPr>
          <p:cNvPr id="6" name="Google Shape;6;p1"/>
          <p:cNvSpPr/>
          <p:nvPr/>
        </p:nvSpPr>
        <p:spPr>
          <a:xfrm>
            <a:off x="0" y="13"/>
            <a:ext cx="14630400" cy="8229581"/>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121750" tIns="121750" rIns="121750" bIns="121750" anchor="ctr" anchorCtr="0">
            <a:noAutofit/>
          </a:bodyPr>
          <a:lstStyle/>
          <a:p>
            <a:endParaRPr>
              <a:solidFill>
                <a:srgbClr val="000000"/>
              </a:solidFill>
            </a:endParaRPr>
          </a:p>
        </p:txBody>
      </p:sp>
      <p:sp>
        <p:nvSpPr>
          <p:cNvPr id="7" name="Google Shape;7;p1"/>
          <p:cNvSpPr txBox="1">
            <a:spLocks noGrp="1"/>
          </p:cNvSpPr>
          <p:nvPr>
            <p:ph type="title"/>
          </p:nvPr>
        </p:nvSpPr>
        <p:spPr>
          <a:xfrm>
            <a:off x="1183482" y="642000"/>
            <a:ext cx="12297600" cy="1371840"/>
          </a:xfrm>
          <a:prstGeom prst="rect">
            <a:avLst/>
          </a:prstGeom>
          <a:noFill/>
          <a:ln>
            <a:noFill/>
          </a:ln>
        </p:spPr>
        <p:txBody>
          <a:bodyPr spcFirstLastPara="1" wrap="square" lIns="121750" tIns="121750" rIns="121750" bIns="121750" anchor="b" anchorCtr="0">
            <a:noAutofit/>
          </a:bodyPr>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1183488" y="1844047"/>
            <a:ext cx="12297600" cy="4957440"/>
          </a:xfrm>
          <a:prstGeom prst="rect">
            <a:avLst/>
          </a:prstGeom>
          <a:noFill/>
          <a:ln>
            <a:noFill/>
          </a:ln>
        </p:spPr>
        <p:txBody>
          <a:bodyPr spcFirstLastPara="1" wrap="square" lIns="121750" tIns="121750" rIns="121750" bIns="121750" anchor="t" anchorCtr="0">
            <a:noAutofit/>
          </a:bodyPr>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13738522" y="-19000"/>
            <a:ext cx="891840" cy="876480"/>
          </a:xfrm>
          <a:prstGeom prst="rect">
            <a:avLst/>
          </a:prstGeom>
          <a:noFill/>
          <a:ln>
            <a:noFill/>
          </a:ln>
        </p:spPr>
        <p:txBody>
          <a:bodyPr spcFirstLastPara="1" wrap="square" lIns="121750" tIns="121750" rIns="121750" bIns="121750"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fld id="{CDA02797-5AD3-43C7-A43E-A3091D0879AC}" type="slidenum">
              <a:rPr lang="en-US" smtClean="0"/>
              <a:pPr/>
              <a:t>‹#›</a:t>
            </a:fld>
            <a:endParaRPr lang="en-US"/>
          </a:p>
        </p:txBody>
      </p:sp>
    </p:spTree>
    <p:extLst>
      <p:ext uri="{BB962C8B-B14F-4D97-AF65-F5344CB8AC3E}">
        <p14:creationId xmlns:p14="http://schemas.microsoft.com/office/powerpoint/2010/main" val="181637406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4AE063E-3BC0-4236-85A2-9236570D71F8}"/>
              </a:ext>
            </a:extLst>
          </p:cNvPr>
          <p:cNvSpPr>
            <a:spLocks noGrp="1"/>
          </p:cNvSpPr>
          <p:nvPr>
            <p:ph type="title"/>
          </p:nvPr>
        </p:nvSpPr>
        <p:spPr>
          <a:xfrm>
            <a:off x="1005840" y="438150"/>
            <a:ext cx="12618720" cy="1590676"/>
          </a:xfrm>
          <a:prstGeom prst="rect">
            <a:avLst/>
          </a:prstGeom>
        </p:spPr>
        <p:txBody>
          <a:bodyPr vert="horz" lIns="109696" tIns="54850" rIns="109696" bIns="5485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7DFABA0A-FB7B-4E8E-91A5-F240636AA861}"/>
              </a:ext>
            </a:extLst>
          </p:cNvPr>
          <p:cNvSpPr>
            <a:spLocks noGrp="1"/>
          </p:cNvSpPr>
          <p:nvPr>
            <p:ph type="body" idx="1"/>
          </p:nvPr>
        </p:nvSpPr>
        <p:spPr>
          <a:xfrm>
            <a:off x="1005840" y="2190750"/>
            <a:ext cx="12618720" cy="5221606"/>
          </a:xfrm>
          <a:prstGeom prst="rect">
            <a:avLst/>
          </a:prstGeom>
        </p:spPr>
        <p:txBody>
          <a:bodyPr vert="horz" lIns="109696" tIns="54850" rIns="109696" bIns="5485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2E89112-CB60-4286-805D-FA6012F3FD42}"/>
              </a:ext>
            </a:extLst>
          </p:cNvPr>
          <p:cNvSpPr>
            <a:spLocks noGrp="1"/>
          </p:cNvSpPr>
          <p:nvPr>
            <p:ph type="dt" sz="half" idx="2"/>
          </p:nvPr>
        </p:nvSpPr>
        <p:spPr>
          <a:xfrm>
            <a:off x="1005840" y="7627624"/>
            <a:ext cx="3291840" cy="438150"/>
          </a:xfrm>
          <a:prstGeom prst="rect">
            <a:avLst/>
          </a:prstGeom>
        </p:spPr>
        <p:txBody>
          <a:bodyPr vert="horz" lIns="109696" tIns="54850" rIns="109696" bIns="54850" rtlCol="0" anchor="ctr"/>
          <a:lstStyle>
            <a:lvl1pPr algn="l">
              <a:defRPr sz="1400">
                <a:solidFill>
                  <a:schemeClr val="tx1">
                    <a:tint val="75000"/>
                  </a:schemeClr>
                </a:solidFill>
              </a:defRPr>
            </a:lvl1pPr>
          </a:lstStyle>
          <a:p>
            <a:pPr defTabSz="1096972"/>
            <a:fld id="{98169494-82AB-444A-B53F-BD1F83F1D888}" type="datetimeFigureOut">
              <a:rPr lang="en-IN" smtClean="0">
                <a:solidFill>
                  <a:prstClr val="black">
                    <a:tint val="75000"/>
                  </a:prstClr>
                </a:solidFill>
              </a:rPr>
              <a:pPr defTabSz="1096972"/>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9BAD9DA5-940E-48AC-A57B-59B1F47BD35F}"/>
              </a:ext>
            </a:extLst>
          </p:cNvPr>
          <p:cNvSpPr>
            <a:spLocks noGrp="1"/>
          </p:cNvSpPr>
          <p:nvPr>
            <p:ph type="ftr" sz="quarter" idx="3"/>
          </p:nvPr>
        </p:nvSpPr>
        <p:spPr>
          <a:xfrm>
            <a:off x="4846320" y="7627624"/>
            <a:ext cx="4937760" cy="438150"/>
          </a:xfrm>
          <a:prstGeom prst="rect">
            <a:avLst/>
          </a:prstGeom>
        </p:spPr>
        <p:txBody>
          <a:bodyPr vert="horz" lIns="109696" tIns="54850" rIns="109696" bIns="54850" rtlCol="0" anchor="ctr"/>
          <a:lstStyle>
            <a:lvl1pPr algn="ctr">
              <a:defRPr sz="1400">
                <a:solidFill>
                  <a:schemeClr val="tx1">
                    <a:tint val="75000"/>
                  </a:schemeClr>
                </a:solidFill>
              </a:defRPr>
            </a:lvl1pPr>
          </a:lstStyle>
          <a:p>
            <a:pPr defTabSz="1096972"/>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9EF28A4D-D1F2-47E4-BB69-7CBDC5E803E8}"/>
              </a:ext>
            </a:extLst>
          </p:cNvPr>
          <p:cNvSpPr>
            <a:spLocks noGrp="1"/>
          </p:cNvSpPr>
          <p:nvPr>
            <p:ph type="sldNum" sz="quarter" idx="4"/>
          </p:nvPr>
        </p:nvSpPr>
        <p:spPr>
          <a:xfrm>
            <a:off x="10332720" y="7627624"/>
            <a:ext cx="3291840" cy="438150"/>
          </a:xfrm>
          <a:prstGeom prst="rect">
            <a:avLst/>
          </a:prstGeom>
        </p:spPr>
        <p:txBody>
          <a:bodyPr vert="horz" lIns="109696" tIns="54850" rIns="109696" bIns="54850" rtlCol="0" anchor="ctr"/>
          <a:lstStyle>
            <a:lvl1pPr algn="r">
              <a:defRPr sz="1400">
                <a:solidFill>
                  <a:schemeClr val="tx1">
                    <a:tint val="75000"/>
                  </a:schemeClr>
                </a:solidFill>
              </a:defRPr>
            </a:lvl1pPr>
          </a:lstStyle>
          <a:p>
            <a:pPr defTabSz="1096972"/>
            <a:fld id="{9273E1AD-62C1-45BD-9450-673CB6028DDD}" type="slidenum">
              <a:rPr lang="en-IN" smtClean="0">
                <a:solidFill>
                  <a:prstClr val="black">
                    <a:tint val="75000"/>
                  </a:prstClr>
                </a:solidFill>
              </a:rPr>
              <a:pPr defTabSz="1096972"/>
              <a:t>‹#›</a:t>
            </a:fld>
            <a:endParaRPr lang="en-IN">
              <a:solidFill>
                <a:prstClr val="black">
                  <a:tint val="75000"/>
                </a:prstClr>
              </a:solidFill>
            </a:endParaRPr>
          </a:p>
        </p:txBody>
      </p:sp>
    </p:spTree>
    <p:extLst>
      <p:ext uri="{BB962C8B-B14F-4D97-AF65-F5344CB8AC3E}">
        <p14:creationId xmlns:p14="http://schemas.microsoft.com/office/powerpoint/2010/main" val="324000201"/>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l" defTabSz="1096972"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244" indent="-274244" algn="l" defTabSz="1096972"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730" indent="-274244" algn="l" defTabSz="1096972"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220" indent="-274244" algn="l" defTabSz="1096972"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19702" indent="-274244" algn="l" defTabSz="1096972"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189" indent="-274244" algn="l" defTabSz="1096972"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6679" indent="-274244" algn="l" defTabSz="1096972"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5160" indent="-274244" algn="l" defTabSz="1096972"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3649" indent="-274244" algn="l" defTabSz="1096972"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2138" indent="-274244" algn="l" defTabSz="1096972"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6972" rtl="0" eaLnBrk="1" latinLnBrk="0" hangingPunct="1">
        <a:defRPr sz="2200" kern="1200">
          <a:solidFill>
            <a:schemeClr val="tx1"/>
          </a:solidFill>
          <a:latin typeface="+mn-lt"/>
          <a:ea typeface="+mn-ea"/>
          <a:cs typeface="+mn-cs"/>
        </a:defRPr>
      </a:lvl1pPr>
      <a:lvl2pPr marL="548486" algn="l" defTabSz="1096972" rtl="0" eaLnBrk="1" latinLnBrk="0" hangingPunct="1">
        <a:defRPr sz="2200" kern="1200">
          <a:solidFill>
            <a:schemeClr val="tx1"/>
          </a:solidFill>
          <a:latin typeface="+mn-lt"/>
          <a:ea typeface="+mn-ea"/>
          <a:cs typeface="+mn-cs"/>
        </a:defRPr>
      </a:lvl2pPr>
      <a:lvl3pPr marL="1096972" algn="l" defTabSz="1096972" rtl="0" eaLnBrk="1" latinLnBrk="0" hangingPunct="1">
        <a:defRPr sz="2200" kern="1200">
          <a:solidFill>
            <a:schemeClr val="tx1"/>
          </a:solidFill>
          <a:latin typeface="+mn-lt"/>
          <a:ea typeface="+mn-ea"/>
          <a:cs typeface="+mn-cs"/>
        </a:defRPr>
      </a:lvl3pPr>
      <a:lvl4pPr marL="1645458" algn="l" defTabSz="1096972" rtl="0" eaLnBrk="1" latinLnBrk="0" hangingPunct="1">
        <a:defRPr sz="2200" kern="1200">
          <a:solidFill>
            <a:schemeClr val="tx1"/>
          </a:solidFill>
          <a:latin typeface="+mn-lt"/>
          <a:ea typeface="+mn-ea"/>
          <a:cs typeface="+mn-cs"/>
        </a:defRPr>
      </a:lvl4pPr>
      <a:lvl5pPr marL="2193947" algn="l" defTabSz="1096972" rtl="0" eaLnBrk="1" latinLnBrk="0" hangingPunct="1">
        <a:defRPr sz="2200" kern="1200">
          <a:solidFill>
            <a:schemeClr val="tx1"/>
          </a:solidFill>
          <a:latin typeface="+mn-lt"/>
          <a:ea typeface="+mn-ea"/>
          <a:cs typeface="+mn-cs"/>
        </a:defRPr>
      </a:lvl5pPr>
      <a:lvl6pPr marL="2742434" algn="l" defTabSz="1096972" rtl="0" eaLnBrk="1" latinLnBrk="0" hangingPunct="1">
        <a:defRPr sz="2200" kern="1200">
          <a:solidFill>
            <a:schemeClr val="tx1"/>
          </a:solidFill>
          <a:latin typeface="+mn-lt"/>
          <a:ea typeface="+mn-ea"/>
          <a:cs typeface="+mn-cs"/>
        </a:defRPr>
      </a:lvl6pPr>
      <a:lvl7pPr marL="3290916" algn="l" defTabSz="1096972" rtl="0" eaLnBrk="1" latinLnBrk="0" hangingPunct="1">
        <a:defRPr sz="2200" kern="1200">
          <a:solidFill>
            <a:schemeClr val="tx1"/>
          </a:solidFill>
          <a:latin typeface="+mn-lt"/>
          <a:ea typeface="+mn-ea"/>
          <a:cs typeface="+mn-cs"/>
        </a:defRPr>
      </a:lvl7pPr>
      <a:lvl8pPr marL="3839405" algn="l" defTabSz="1096972" rtl="0" eaLnBrk="1" latinLnBrk="0" hangingPunct="1">
        <a:defRPr sz="2200" kern="1200">
          <a:solidFill>
            <a:schemeClr val="tx1"/>
          </a:solidFill>
          <a:latin typeface="+mn-lt"/>
          <a:ea typeface="+mn-ea"/>
          <a:cs typeface="+mn-cs"/>
        </a:defRPr>
      </a:lvl8pPr>
      <a:lvl9pPr marL="4387892" algn="l" defTabSz="1096972" rtl="0" eaLnBrk="1" latinLnBrk="0" hangingPunct="1">
        <a:defRPr sz="22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0066D81-35B9-406C-9DA3-F033BED3B53B}"/>
              </a:ext>
            </a:extLst>
          </p:cNvPr>
          <p:cNvSpPr>
            <a:spLocks noGrp="1"/>
          </p:cNvSpPr>
          <p:nvPr>
            <p:ph type="title"/>
          </p:nvPr>
        </p:nvSpPr>
        <p:spPr>
          <a:xfrm>
            <a:off x="1005840" y="438154"/>
            <a:ext cx="12618720" cy="1590676"/>
          </a:xfrm>
          <a:prstGeom prst="rect">
            <a:avLst/>
          </a:prstGeom>
        </p:spPr>
        <p:txBody>
          <a:bodyPr vert="horz" lIns="109717" tIns="54859" rIns="109717" bIns="54859"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0162D00F-EC61-4979-B061-138011C97B29}"/>
              </a:ext>
            </a:extLst>
          </p:cNvPr>
          <p:cNvSpPr>
            <a:spLocks noGrp="1"/>
          </p:cNvSpPr>
          <p:nvPr>
            <p:ph type="body" idx="1"/>
          </p:nvPr>
        </p:nvSpPr>
        <p:spPr>
          <a:xfrm>
            <a:off x="1005840" y="2190750"/>
            <a:ext cx="12618720" cy="5221606"/>
          </a:xfrm>
          <a:prstGeom prst="rect">
            <a:avLst/>
          </a:prstGeom>
        </p:spPr>
        <p:txBody>
          <a:bodyPr vert="horz" lIns="109717" tIns="54859" rIns="109717" bIns="5485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11463A3-D0DF-48F4-8654-1F8700D2FED4}"/>
              </a:ext>
            </a:extLst>
          </p:cNvPr>
          <p:cNvSpPr>
            <a:spLocks noGrp="1"/>
          </p:cNvSpPr>
          <p:nvPr>
            <p:ph type="dt" sz="half" idx="2"/>
          </p:nvPr>
        </p:nvSpPr>
        <p:spPr>
          <a:xfrm>
            <a:off x="1005840" y="7627624"/>
            <a:ext cx="3291840" cy="438150"/>
          </a:xfrm>
          <a:prstGeom prst="rect">
            <a:avLst/>
          </a:prstGeom>
        </p:spPr>
        <p:txBody>
          <a:bodyPr vert="horz" lIns="109717" tIns="54859" rIns="109717" bIns="54859" rtlCol="0" anchor="ctr"/>
          <a:lstStyle>
            <a:lvl1pPr algn="l">
              <a:defRPr sz="1400">
                <a:solidFill>
                  <a:schemeClr val="tx1">
                    <a:tint val="75000"/>
                  </a:schemeClr>
                </a:solidFill>
              </a:defRPr>
            </a:lvl1pPr>
          </a:lstStyle>
          <a:p>
            <a:pPr defTabSz="1097167"/>
            <a:fld id="{D1959B4F-FCE6-4ACE-A251-962F0A91446D}" type="datetimeFigureOut">
              <a:rPr lang="en-IN" smtClean="0">
                <a:solidFill>
                  <a:prstClr val="black">
                    <a:tint val="75000"/>
                  </a:prstClr>
                </a:solidFill>
              </a:rPr>
              <a:pPr defTabSz="1097167"/>
              <a:t>29-08-2020</a:t>
            </a:fld>
            <a:endParaRPr lang="en-IN">
              <a:solidFill>
                <a:prstClr val="black">
                  <a:tint val="75000"/>
                </a:prstClr>
              </a:solidFill>
            </a:endParaRPr>
          </a:p>
        </p:txBody>
      </p:sp>
      <p:sp>
        <p:nvSpPr>
          <p:cNvPr id="5" name="Footer Placeholder 4">
            <a:extLst>
              <a:ext uri="{FF2B5EF4-FFF2-40B4-BE49-F238E27FC236}">
                <a16:creationId xmlns="" xmlns:a16="http://schemas.microsoft.com/office/drawing/2014/main" id="{7EEA2A41-8573-406A-9C5B-75B374350CEA}"/>
              </a:ext>
            </a:extLst>
          </p:cNvPr>
          <p:cNvSpPr>
            <a:spLocks noGrp="1"/>
          </p:cNvSpPr>
          <p:nvPr>
            <p:ph type="ftr" sz="quarter" idx="3"/>
          </p:nvPr>
        </p:nvSpPr>
        <p:spPr>
          <a:xfrm>
            <a:off x="4846320" y="7627624"/>
            <a:ext cx="4937760" cy="438150"/>
          </a:xfrm>
          <a:prstGeom prst="rect">
            <a:avLst/>
          </a:prstGeom>
        </p:spPr>
        <p:txBody>
          <a:bodyPr vert="horz" lIns="109717" tIns="54859" rIns="109717" bIns="54859" rtlCol="0" anchor="ctr"/>
          <a:lstStyle>
            <a:lvl1pPr algn="ctr">
              <a:defRPr sz="1400">
                <a:solidFill>
                  <a:schemeClr val="tx1">
                    <a:tint val="75000"/>
                  </a:schemeClr>
                </a:solidFill>
              </a:defRPr>
            </a:lvl1pPr>
          </a:lstStyle>
          <a:p>
            <a:pPr defTabSz="1097167"/>
            <a:endParaRPr lang="en-IN">
              <a:solidFill>
                <a:prstClr val="black">
                  <a:tint val="75000"/>
                </a:prstClr>
              </a:solidFill>
            </a:endParaRPr>
          </a:p>
        </p:txBody>
      </p:sp>
      <p:sp>
        <p:nvSpPr>
          <p:cNvPr id="6" name="Slide Number Placeholder 5">
            <a:extLst>
              <a:ext uri="{FF2B5EF4-FFF2-40B4-BE49-F238E27FC236}">
                <a16:creationId xmlns="" xmlns:a16="http://schemas.microsoft.com/office/drawing/2014/main" id="{03684384-D98E-4838-B1E9-22E8E2D4BFD5}"/>
              </a:ext>
            </a:extLst>
          </p:cNvPr>
          <p:cNvSpPr>
            <a:spLocks noGrp="1"/>
          </p:cNvSpPr>
          <p:nvPr>
            <p:ph type="sldNum" sz="quarter" idx="4"/>
          </p:nvPr>
        </p:nvSpPr>
        <p:spPr>
          <a:xfrm>
            <a:off x="10332720" y="7627624"/>
            <a:ext cx="3291840" cy="438150"/>
          </a:xfrm>
          <a:prstGeom prst="rect">
            <a:avLst/>
          </a:prstGeom>
        </p:spPr>
        <p:txBody>
          <a:bodyPr vert="horz" lIns="109717" tIns="54859" rIns="109717" bIns="54859" rtlCol="0" anchor="ctr"/>
          <a:lstStyle>
            <a:lvl1pPr algn="r">
              <a:defRPr sz="1400">
                <a:solidFill>
                  <a:schemeClr val="tx1">
                    <a:tint val="75000"/>
                  </a:schemeClr>
                </a:solidFill>
              </a:defRPr>
            </a:lvl1pPr>
          </a:lstStyle>
          <a:p>
            <a:pPr defTabSz="1097167"/>
            <a:fld id="{8EDE17A9-9500-4745-8EE8-9B77EF4C7694}" type="slidenum">
              <a:rPr lang="en-IN" smtClean="0">
                <a:solidFill>
                  <a:prstClr val="black">
                    <a:tint val="75000"/>
                  </a:prstClr>
                </a:solidFill>
              </a:rPr>
              <a:pPr defTabSz="1097167"/>
              <a:t>‹#›</a:t>
            </a:fld>
            <a:endParaRPr lang="en-IN">
              <a:solidFill>
                <a:prstClr val="black">
                  <a:tint val="75000"/>
                </a:prstClr>
              </a:solidFill>
            </a:endParaRPr>
          </a:p>
        </p:txBody>
      </p:sp>
    </p:spTree>
    <p:extLst>
      <p:ext uri="{BB962C8B-B14F-4D97-AF65-F5344CB8AC3E}">
        <p14:creationId xmlns:p14="http://schemas.microsoft.com/office/powerpoint/2010/main" val="367592219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1097167"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292" indent="-274292" algn="l" defTabSz="1097167"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875" indent="-274292" algn="l" defTabSz="1097167"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460" indent="-274292" algn="l" defTabSz="1097167"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043" indent="-274292" algn="l" defTabSz="1097167"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627" indent="-274292" algn="l" defTabSz="1097167"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212" indent="-274292" algn="l" defTabSz="1097167"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5794" indent="-274292" algn="l" defTabSz="1097167"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379" indent="-274292" algn="l" defTabSz="1097167"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2962" indent="-274292" algn="l" defTabSz="1097167"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167" rtl="0" eaLnBrk="1" latinLnBrk="0" hangingPunct="1">
        <a:defRPr sz="2200" kern="1200">
          <a:solidFill>
            <a:schemeClr val="tx1"/>
          </a:solidFill>
          <a:latin typeface="+mn-lt"/>
          <a:ea typeface="+mn-ea"/>
          <a:cs typeface="+mn-cs"/>
        </a:defRPr>
      </a:lvl1pPr>
      <a:lvl2pPr marL="548585" algn="l" defTabSz="1097167" rtl="0" eaLnBrk="1" latinLnBrk="0" hangingPunct="1">
        <a:defRPr sz="2200" kern="1200">
          <a:solidFill>
            <a:schemeClr val="tx1"/>
          </a:solidFill>
          <a:latin typeface="+mn-lt"/>
          <a:ea typeface="+mn-ea"/>
          <a:cs typeface="+mn-cs"/>
        </a:defRPr>
      </a:lvl2pPr>
      <a:lvl3pPr marL="1097167" algn="l" defTabSz="1097167" rtl="0" eaLnBrk="1" latinLnBrk="0" hangingPunct="1">
        <a:defRPr sz="2200" kern="1200">
          <a:solidFill>
            <a:schemeClr val="tx1"/>
          </a:solidFill>
          <a:latin typeface="+mn-lt"/>
          <a:ea typeface="+mn-ea"/>
          <a:cs typeface="+mn-cs"/>
        </a:defRPr>
      </a:lvl3pPr>
      <a:lvl4pPr marL="1645752" algn="l" defTabSz="1097167" rtl="0" eaLnBrk="1" latinLnBrk="0" hangingPunct="1">
        <a:defRPr sz="2200" kern="1200">
          <a:solidFill>
            <a:schemeClr val="tx1"/>
          </a:solidFill>
          <a:latin typeface="+mn-lt"/>
          <a:ea typeface="+mn-ea"/>
          <a:cs typeface="+mn-cs"/>
        </a:defRPr>
      </a:lvl4pPr>
      <a:lvl5pPr marL="2194334" algn="l" defTabSz="1097167" rtl="0" eaLnBrk="1" latinLnBrk="0" hangingPunct="1">
        <a:defRPr sz="2200" kern="1200">
          <a:solidFill>
            <a:schemeClr val="tx1"/>
          </a:solidFill>
          <a:latin typeface="+mn-lt"/>
          <a:ea typeface="+mn-ea"/>
          <a:cs typeface="+mn-cs"/>
        </a:defRPr>
      </a:lvl5pPr>
      <a:lvl6pPr marL="2742919" algn="l" defTabSz="1097167" rtl="0" eaLnBrk="1" latinLnBrk="0" hangingPunct="1">
        <a:defRPr sz="2200" kern="1200">
          <a:solidFill>
            <a:schemeClr val="tx1"/>
          </a:solidFill>
          <a:latin typeface="+mn-lt"/>
          <a:ea typeface="+mn-ea"/>
          <a:cs typeface="+mn-cs"/>
        </a:defRPr>
      </a:lvl6pPr>
      <a:lvl7pPr marL="3291503" algn="l" defTabSz="1097167" rtl="0" eaLnBrk="1" latinLnBrk="0" hangingPunct="1">
        <a:defRPr sz="2200" kern="1200">
          <a:solidFill>
            <a:schemeClr val="tx1"/>
          </a:solidFill>
          <a:latin typeface="+mn-lt"/>
          <a:ea typeface="+mn-ea"/>
          <a:cs typeface="+mn-cs"/>
        </a:defRPr>
      </a:lvl7pPr>
      <a:lvl8pPr marL="3840086" algn="l" defTabSz="1097167" rtl="0" eaLnBrk="1" latinLnBrk="0" hangingPunct="1">
        <a:defRPr sz="2200" kern="1200">
          <a:solidFill>
            <a:schemeClr val="tx1"/>
          </a:solidFill>
          <a:latin typeface="+mn-lt"/>
          <a:ea typeface="+mn-ea"/>
          <a:cs typeface="+mn-cs"/>
        </a:defRPr>
      </a:lvl8pPr>
      <a:lvl9pPr marL="4388671" algn="l" defTabSz="1097167"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465573"/>
        </a:solidFill>
        <a:effectLst/>
      </p:bgPr>
    </p:bg>
    <p:spTree>
      <p:nvGrpSpPr>
        <p:cNvPr id="1" name="Shape 5"/>
        <p:cNvGrpSpPr/>
        <p:nvPr/>
      </p:nvGrpSpPr>
      <p:grpSpPr>
        <a:xfrm>
          <a:off x="0" y="0"/>
          <a:ext cx="0" cy="0"/>
          <a:chOff x="0" y="0"/>
          <a:chExt cx="0" cy="0"/>
        </a:xfrm>
      </p:grpSpPr>
      <p:sp>
        <p:nvSpPr>
          <p:cNvPr id="6" name="Google Shape;6;p1"/>
          <p:cNvSpPr/>
          <p:nvPr/>
        </p:nvSpPr>
        <p:spPr>
          <a:xfrm>
            <a:off x="0" y="7"/>
            <a:ext cx="14630400" cy="8229581"/>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146094" tIns="146094" rIns="146094" bIns="146094" anchor="ctr" anchorCtr="0">
            <a:noAutofit/>
          </a:bodyPr>
          <a:lstStyle/>
          <a:p>
            <a:pPr>
              <a:buClr>
                <a:srgbClr val="000000"/>
              </a:buClr>
              <a:buFont typeface="Arial"/>
              <a:buNone/>
            </a:pPr>
            <a:endParaRPr sz="2200" kern="0">
              <a:solidFill>
                <a:srgbClr val="000000"/>
              </a:solidFill>
              <a:cs typeface="Arial"/>
              <a:sym typeface="Arial"/>
            </a:endParaRPr>
          </a:p>
        </p:txBody>
      </p:sp>
      <p:sp>
        <p:nvSpPr>
          <p:cNvPr id="7" name="Google Shape;7;p1"/>
          <p:cNvSpPr txBox="1">
            <a:spLocks noGrp="1"/>
          </p:cNvSpPr>
          <p:nvPr>
            <p:ph type="title"/>
          </p:nvPr>
        </p:nvSpPr>
        <p:spPr>
          <a:xfrm>
            <a:off x="1183480" y="642000"/>
            <a:ext cx="12297600" cy="1371840"/>
          </a:xfrm>
          <a:prstGeom prst="rect">
            <a:avLst/>
          </a:prstGeom>
          <a:noFill/>
          <a:ln>
            <a:noFill/>
          </a:ln>
        </p:spPr>
        <p:txBody>
          <a:bodyPr spcFirstLastPara="1" wrap="square" lIns="146094" tIns="146094" rIns="146094" bIns="146094" anchor="b" anchorCtr="0">
            <a:noAutofit/>
          </a:bodyPr>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1183488" y="1844046"/>
            <a:ext cx="12297600" cy="4957440"/>
          </a:xfrm>
          <a:prstGeom prst="rect">
            <a:avLst/>
          </a:prstGeom>
          <a:noFill/>
          <a:ln>
            <a:noFill/>
          </a:ln>
        </p:spPr>
        <p:txBody>
          <a:bodyPr spcFirstLastPara="1" wrap="square" lIns="146094" tIns="146094" rIns="146094" bIns="146094" anchor="t" anchorCtr="0">
            <a:noAutofit/>
          </a:bodyPr>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13738520" y="-19000"/>
            <a:ext cx="891840" cy="876480"/>
          </a:xfrm>
          <a:prstGeom prst="rect">
            <a:avLst/>
          </a:prstGeom>
          <a:noFill/>
          <a:ln>
            <a:noFill/>
          </a:ln>
        </p:spPr>
        <p:txBody>
          <a:bodyPr spcFirstLastPara="1" wrap="square" lIns="146094" tIns="146094" rIns="146094" bIns="146094"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a:buClr>
                <a:srgbClr val="000000"/>
              </a:buClr>
              <a:buFont typeface="Arial"/>
              <a:buNone/>
            </a:pPr>
            <a:fld id="{00000000-1234-1234-1234-123412341234}" type="slidenum">
              <a:rPr lang="en" sz="2200" kern="0" smtClean="0"/>
              <a:pPr>
                <a:buClr>
                  <a:srgbClr val="000000"/>
                </a:buClr>
                <a:buFont typeface="Arial"/>
                <a:buNone/>
              </a:pPr>
              <a:t>‹#›</a:t>
            </a:fld>
            <a:endParaRPr lang="en" sz="2200" kern="0"/>
          </a:p>
        </p:txBody>
      </p:sp>
    </p:spTree>
    <p:extLst>
      <p:ext uri="{BB962C8B-B14F-4D97-AF65-F5344CB8AC3E}">
        <p14:creationId xmlns:p14="http://schemas.microsoft.com/office/powerpoint/2010/main" val="478053559"/>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2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BC8AAB10-FBE3-47ED-AE79-C4D3BA563233}"/>
              </a:ext>
            </a:extLst>
          </p:cNvPr>
          <p:cNvSpPr>
            <a:spLocks noGrp="1"/>
          </p:cNvSpPr>
          <p:nvPr>
            <p:ph type="title"/>
          </p:nvPr>
        </p:nvSpPr>
        <p:spPr>
          <a:xfrm>
            <a:off x="1005840" y="438150"/>
            <a:ext cx="12618720" cy="1590676"/>
          </a:xfrm>
          <a:prstGeom prst="rect">
            <a:avLst/>
          </a:prstGeom>
        </p:spPr>
        <p:txBody>
          <a:bodyPr vert="horz" lIns="109588" tIns="54802" rIns="109588" bIns="54802"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5BCCCB22-2C25-4B1D-B46B-C110D6BDCC27}"/>
              </a:ext>
            </a:extLst>
          </p:cNvPr>
          <p:cNvSpPr>
            <a:spLocks noGrp="1"/>
          </p:cNvSpPr>
          <p:nvPr>
            <p:ph type="body" idx="1"/>
          </p:nvPr>
        </p:nvSpPr>
        <p:spPr>
          <a:xfrm>
            <a:off x="1005840" y="2190750"/>
            <a:ext cx="12618720" cy="5221606"/>
          </a:xfrm>
          <a:prstGeom prst="rect">
            <a:avLst/>
          </a:prstGeom>
        </p:spPr>
        <p:txBody>
          <a:bodyPr vert="horz" lIns="109588" tIns="54802" rIns="109588" bIns="54802"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3BF3F47-7B53-4C52-82AA-D73240EEE726}"/>
              </a:ext>
            </a:extLst>
          </p:cNvPr>
          <p:cNvSpPr>
            <a:spLocks noGrp="1"/>
          </p:cNvSpPr>
          <p:nvPr>
            <p:ph type="dt" sz="half" idx="2"/>
          </p:nvPr>
        </p:nvSpPr>
        <p:spPr>
          <a:xfrm>
            <a:off x="1005840" y="7627624"/>
            <a:ext cx="3291840" cy="438150"/>
          </a:xfrm>
          <a:prstGeom prst="rect">
            <a:avLst/>
          </a:prstGeom>
        </p:spPr>
        <p:txBody>
          <a:bodyPr vert="horz" lIns="109588" tIns="54802" rIns="109588" bIns="54802" rtlCol="0" anchor="ctr"/>
          <a:lstStyle>
            <a:lvl1pPr algn="l">
              <a:defRPr sz="1400">
                <a:solidFill>
                  <a:schemeClr val="tx1">
                    <a:tint val="75000"/>
                  </a:schemeClr>
                </a:solidFill>
              </a:defRPr>
            </a:lvl1pPr>
          </a:lstStyle>
          <a:p>
            <a:pPr defTabSz="1095916"/>
            <a:fld id="{560EC275-912B-4826-9C8B-62BE64670130}" type="datetimeFigureOut">
              <a:rPr lang="en-US" smtClean="0">
                <a:solidFill>
                  <a:prstClr val="black">
                    <a:tint val="75000"/>
                  </a:prstClr>
                </a:solidFill>
              </a:rPr>
              <a:pPr defTabSz="1095916"/>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54C38B25-1381-499B-84A1-A1F2903C20E6}"/>
              </a:ext>
            </a:extLst>
          </p:cNvPr>
          <p:cNvSpPr>
            <a:spLocks noGrp="1"/>
          </p:cNvSpPr>
          <p:nvPr>
            <p:ph type="ftr" sz="quarter" idx="3"/>
          </p:nvPr>
        </p:nvSpPr>
        <p:spPr>
          <a:xfrm>
            <a:off x="4846320" y="7627624"/>
            <a:ext cx="4937760" cy="438150"/>
          </a:xfrm>
          <a:prstGeom prst="rect">
            <a:avLst/>
          </a:prstGeom>
        </p:spPr>
        <p:txBody>
          <a:bodyPr vert="horz" lIns="109588" tIns="54802" rIns="109588" bIns="54802" rtlCol="0" anchor="ctr"/>
          <a:lstStyle>
            <a:lvl1pPr algn="ctr">
              <a:defRPr sz="1400">
                <a:solidFill>
                  <a:schemeClr val="tx1">
                    <a:tint val="75000"/>
                  </a:schemeClr>
                </a:solidFill>
              </a:defRPr>
            </a:lvl1pPr>
          </a:lstStyle>
          <a:p>
            <a:pPr defTabSz="1095916"/>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EB2F01F0-6DEA-462D-B456-B91A2620FA27}"/>
              </a:ext>
            </a:extLst>
          </p:cNvPr>
          <p:cNvSpPr>
            <a:spLocks noGrp="1"/>
          </p:cNvSpPr>
          <p:nvPr>
            <p:ph type="sldNum" sz="quarter" idx="4"/>
          </p:nvPr>
        </p:nvSpPr>
        <p:spPr>
          <a:xfrm>
            <a:off x="10332720" y="7627624"/>
            <a:ext cx="3291840" cy="438150"/>
          </a:xfrm>
          <a:prstGeom prst="rect">
            <a:avLst/>
          </a:prstGeom>
        </p:spPr>
        <p:txBody>
          <a:bodyPr vert="horz" lIns="109588" tIns="54802" rIns="109588" bIns="54802" rtlCol="0" anchor="ctr"/>
          <a:lstStyle>
            <a:lvl1pPr algn="r">
              <a:defRPr sz="1400">
                <a:solidFill>
                  <a:schemeClr val="tx1">
                    <a:tint val="75000"/>
                  </a:schemeClr>
                </a:solidFill>
              </a:defRPr>
            </a:lvl1pPr>
          </a:lstStyle>
          <a:p>
            <a:pPr defTabSz="1095916"/>
            <a:fld id="{44B83CF6-6352-49E6-976D-B4D6F27E69F5}" type="slidenum">
              <a:rPr lang="en-US" smtClean="0">
                <a:solidFill>
                  <a:prstClr val="black">
                    <a:tint val="75000"/>
                  </a:prstClr>
                </a:solidFill>
              </a:rPr>
              <a:pPr defTabSz="1095916"/>
              <a:t>‹#›</a:t>
            </a:fld>
            <a:endParaRPr lang="en-US">
              <a:solidFill>
                <a:prstClr val="black">
                  <a:tint val="75000"/>
                </a:prstClr>
              </a:solidFill>
            </a:endParaRPr>
          </a:p>
        </p:txBody>
      </p:sp>
    </p:spTree>
    <p:extLst>
      <p:ext uri="{BB962C8B-B14F-4D97-AF65-F5344CB8AC3E}">
        <p14:creationId xmlns:p14="http://schemas.microsoft.com/office/powerpoint/2010/main" val="295908201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1095916"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3985" indent="-273985" algn="l" defTabSz="1095916"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1938" indent="-273985" algn="l" defTabSz="1095916"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69924" indent="-273985" algn="l" defTabSz="1095916"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17859" indent="-273985" algn="l" defTabSz="109591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5813" indent="-273985" algn="l" defTabSz="109591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3799" indent="-273985" algn="l" defTabSz="109591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1739" indent="-273985" algn="l" defTabSz="109591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09704" indent="-273985" algn="l" defTabSz="109591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57674" indent="-273985" algn="l" defTabSz="109591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5916" rtl="0" eaLnBrk="1" latinLnBrk="0" hangingPunct="1">
        <a:defRPr sz="2200" kern="1200">
          <a:solidFill>
            <a:schemeClr val="tx1"/>
          </a:solidFill>
          <a:latin typeface="+mn-lt"/>
          <a:ea typeface="+mn-ea"/>
          <a:cs typeface="+mn-cs"/>
        </a:defRPr>
      </a:lvl1pPr>
      <a:lvl2pPr marL="547958" algn="l" defTabSz="1095916" rtl="0" eaLnBrk="1" latinLnBrk="0" hangingPunct="1">
        <a:defRPr sz="2200" kern="1200">
          <a:solidFill>
            <a:schemeClr val="tx1"/>
          </a:solidFill>
          <a:latin typeface="+mn-lt"/>
          <a:ea typeface="+mn-ea"/>
          <a:cs typeface="+mn-cs"/>
        </a:defRPr>
      </a:lvl2pPr>
      <a:lvl3pPr marL="1095916" algn="l" defTabSz="1095916" rtl="0" eaLnBrk="1" latinLnBrk="0" hangingPunct="1">
        <a:defRPr sz="2200" kern="1200">
          <a:solidFill>
            <a:schemeClr val="tx1"/>
          </a:solidFill>
          <a:latin typeface="+mn-lt"/>
          <a:ea typeface="+mn-ea"/>
          <a:cs typeface="+mn-cs"/>
        </a:defRPr>
      </a:lvl3pPr>
      <a:lvl4pPr marL="1643874" algn="l" defTabSz="1095916" rtl="0" eaLnBrk="1" latinLnBrk="0" hangingPunct="1">
        <a:defRPr sz="2200" kern="1200">
          <a:solidFill>
            <a:schemeClr val="tx1"/>
          </a:solidFill>
          <a:latin typeface="+mn-lt"/>
          <a:ea typeface="+mn-ea"/>
          <a:cs typeface="+mn-cs"/>
        </a:defRPr>
      </a:lvl4pPr>
      <a:lvl5pPr marL="2191844" algn="l" defTabSz="1095916" rtl="0" eaLnBrk="1" latinLnBrk="0" hangingPunct="1">
        <a:defRPr sz="2200" kern="1200">
          <a:solidFill>
            <a:schemeClr val="tx1"/>
          </a:solidFill>
          <a:latin typeface="+mn-lt"/>
          <a:ea typeface="+mn-ea"/>
          <a:cs typeface="+mn-cs"/>
        </a:defRPr>
      </a:lvl5pPr>
      <a:lvl6pPr marL="2739806" algn="l" defTabSz="1095916" rtl="0" eaLnBrk="1" latinLnBrk="0" hangingPunct="1">
        <a:defRPr sz="2200" kern="1200">
          <a:solidFill>
            <a:schemeClr val="tx1"/>
          </a:solidFill>
          <a:latin typeface="+mn-lt"/>
          <a:ea typeface="+mn-ea"/>
          <a:cs typeface="+mn-cs"/>
        </a:defRPr>
      </a:lvl6pPr>
      <a:lvl7pPr marL="3287748" algn="l" defTabSz="1095916" rtl="0" eaLnBrk="1" latinLnBrk="0" hangingPunct="1">
        <a:defRPr sz="2200" kern="1200">
          <a:solidFill>
            <a:schemeClr val="tx1"/>
          </a:solidFill>
          <a:latin typeface="+mn-lt"/>
          <a:ea typeface="+mn-ea"/>
          <a:cs typeface="+mn-cs"/>
        </a:defRPr>
      </a:lvl7pPr>
      <a:lvl8pPr marL="3835718" algn="l" defTabSz="1095916" rtl="0" eaLnBrk="1" latinLnBrk="0" hangingPunct="1">
        <a:defRPr sz="2200" kern="1200">
          <a:solidFill>
            <a:schemeClr val="tx1"/>
          </a:solidFill>
          <a:latin typeface="+mn-lt"/>
          <a:ea typeface="+mn-ea"/>
          <a:cs typeface="+mn-cs"/>
        </a:defRPr>
      </a:lvl8pPr>
      <a:lvl9pPr marL="4383682" algn="l" defTabSz="1095916" rtl="0" eaLnBrk="1" latinLnBrk="0" hangingPunct="1">
        <a:defRPr sz="2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E9CFBE0-993F-4876-AA54-4CB0EA93CD31}"/>
              </a:ext>
            </a:extLst>
          </p:cNvPr>
          <p:cNvSpPr>
            <a:spLocks noGrp="1"/>
          </p:cNvSpPr>
          <p:nvPr>
            <p:ph type="title"/>
          </p:nvPr>
        </p:nvSpPr>
        <p:spPr>
          <a:xfrm>
            <a:off x="1005840" y="438150"/>
            <a:ext cx="12618720" cy="1590676"/>
          </a:xfrm>
          <a:prstGeom prst="rect">
            <a:avLst/>
          </a:prstGeom>
        </p:spPr>
        <p:txBody>
          <a:bodyPr vert="horz" lIns="109592" tIns="54804" rIns="109592" bIns="54804"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BD89481B-B522-487D-ADAB-C906BCF355F2}"/>
              </a:ext>
            </a:extLst>
          </p:cNvPr>
          <p:cNvSpPr>
            <a:spLocks noGrp="1"/>
          </p:cNvSpPr>
          <p:nvPr>
            <p:ph type="body" idx="1"/>
          </p:nvPr>
        </p:nvSpPr>
        <p:spPr>
          <a:xfrm>
            <a:off x="1005840" y="2190750"/>
            <a:ext cx="12618720" cy="5221606"/>
          </a:xfrm>
          <a:prstGeom prst="rect">
            <a:avLst/>
          </a:prstGeom>
        </p:spPr>
        <p:txBody>
          <a:bodyPr vert="horz" lIns="109592" tIns="54804" rIns="109592" bIns="54804"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DC8AD33-D5F5-4943-ABE1-2451664E4DCB}"/>
              </a:ext>
            </a:extLst>
          </p:cNvPr>
          <p:cNvSpPr>
            <a:spLocks noGrp="1"/>
          </p:cNvSpPr>
          <p:nvPr>
            <p:ph type="dt" sz="half" idx="2"/>
          </p:nvPr>
        </p:nvSpPr>
        <p:spPr>
          <a:xfrm>
            <a:off x="1005840" y="7627624"/>
            <a:ext cx="3291840" cy="438150"/>
          </a:xfrm>
          <a:prstGeom prst="rect">
            <a:avLst/>
          </a:prstGeom>
        </p:spPr>
        <p:txBody>
          <a:bodyPr vert="horz" lIns="109592" tIns="54804" rIns="109592" bIns="54804" rtlCol="0" anchor="ctr"/>
          <a:lstStyle>
            <a:lvl1pPr algn="l">
              <a:defRPr sz="1400">
                <a:solidFill>
                  <a:schemeClr val="tx1">
                    <a:tint val="75000"/>
                  </a:schemeClr>
                </a:solidFill>
              </a:defRPr>
            </a:lvl1pPr>
          </a:lstStyle>
          <a:p>
            <a:pPr defTabSz="1095960"/>
            <a:fld id="{1D722DCC-08AD-441B-B599-DED4F1FC8BD7}" type="datetimeFigureOut">
              <a:rPr lang="en-US" smtClean="0">
                <a:solidFill>
                  <a:prstClr val="black">
                    <a:tint val="75000"/>
                  </a:prstClr>
                </a:solidFill>
              </a:rPr>
              <a:pPr defTabSz="1095960"/>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1A46F4A5-71F5-4722-9696-4A264D5731F5}"/>
              </a:ext>
            </a:extLst>
          </p:cNvPr>
          <p:cNvSpPr>
            <a:spLocks noGrp="1"/>
          </p:cNvSpPr>
          <p:nvPr>
            <p:ph type="ftr" sz="quarter" idx="3"/>
          </p:nvPr>
        </p:nvSpPr>
        <p:spPr>
          <a:xfrm>
            <a:off x="4846320" y="7627624"/>
            <a:ext cx="4937760" cy="438150"/>
          </a:xfrm>
          <a:prstGeom prst="rect">
            <a:avLst/>
          </a:prstGeom>
        </p:spPr>
        <p:txBody>
          <a:bodyPr vert="horz" lIns="109592" tIns="54804" rIns="109592" bIns="54804" rtlCol="0" anchor="ctr"/>
          <a:lstStyle>
            <a:lvl1pPr algn="ctr">
              <a:defRPr sz="1400">
                <a:solidFill>
                  <a:schemeClr val="tx1">
                    <a:tint val="75000"/>
                  </a:schemeClr>
                </a:solidFill>
              </a:defRPr>
            </a:lvl1pPr>
          </a:lstStyle>
          <a:p>
            <a:pPr defTabSz="1095960"/>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01DE7B3B-21B2-4372-8050-E39870DADB26}"/>
              </a:ext>
            </a:extLst>
          </p:cNvPr>
          <p:cNvSpPr>
            <a:spLocks noGrp="1"/>
          </p:cNvSpPr>
          <p:nvPr>
            <p:ph type="sldNum" sz="quarter" idx="4"/>
          </p:nvPr>
        </p:nvSpPr>
        <p:spPr>
          <a:xfrm>
            <a:off x="10332720" y="7627624"/>
            <a:ext cx="3291840" cy="438150"/>
          </a:xfrm>
          <a:prstGeom prst="rect">
            <a:avLst/>
          </a:prstGeom>
        </p:spPr>
        <p:txBody>
          <a:bodyPr vert="horz" lIns="109592" tIns="54804" rIns="109592" bIns="54804" rtlCol="0" anchor="ctr"/>
          <a:lstStyle>
            <a:lvl1pPr algn="r">
              <a:defRPr sz="1400">
                <a:solidFill>
                  <a:schemeClr val="tx1">
                    <a:tint val="75000"/>
                  </a:schemeClr>
                </a:solidFill>
              </a:defRPr>
            </a:lvl1pPr>
          </a:lstStyle>
          <a:p>
            <a:pPr defTabSz="1095960"/>
            <a:fld id="{76EE869C-B22B-49CE-86BC-850A44B80DA2}" type="slidenum">
              <a:rPr lang="en-US" smtClean="0">
                <a:solidFill>
                  <a:prstClr val="black">
                    <a:tint val="75000"/>
                  </a:prstClr>
                </a:solidFill>
              </a:rPr>
              <a:pPr defTabSz="1095960"/>
              <a:t>‹#›</a:t>
            </a:fld>
            <a:endParaRPr lang="en-US">
              <a:solidFill>
                <a:prstClr val="black">
                  <a:tint val="75000"/>
                </a:prstClr>
              </a:solidFill>
            </a:endParaRPr>
          </a:p>
        </p:txBody>
      </p:sp>
    </p:spTree>
    <p:extLst>
      <p:ext uri="{BB962C8B-B14F-4D97-AF65-F5344CB8AC3E}">
        <p14:creationId xmlns:p14="http://schemas.microsoft.com/office/powerpoint/2010/main" val="36510125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109596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3996" indent="-273996" algn="l" defTabSz="109596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1971" indent="-273996" algn="l" defTabSz="109596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69978" indent="-273996" algn="l" defTabSz="109596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17936" indent="-273996" algn="l" defTabSz="109596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5912" indent="-273996" algn="l" defTabSz="109596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3919" indent="-273996" algn="l" defTabSz="109596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1882" indent="-273996" algn="l" defTabSz="109596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09868" indent="-273996" algn="l" defTabSz="109596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57860" indent="-273996" algn="l" defTabSz="109596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5960" rtl="0" eaLnBrk="1" latinLnBrk="0" hangingPunct="1">
        <a:defRPr sz="2200" kern="1200">
          <a:solidFill>
            <a:schemeClr val="tx1"/>
          </a:solidFill>
          <a:latin typeface="+mn-lt"/>
          <a:ea typeface="+mn-ea"/>
          <a:cs typeface="+mn-cs"/>
        </a:defRPr>
      </a:lvl1pPr>
      <a:lvl2pPr marL="547980" algn="l" defTabSz="1095960" rtl="0" eaLnBrk="1" latinLnBrk="0" hangingPunct="1">
        <a:defRPr sz="2200" kern="1200">
          <a:solidFill>
            <a:schemeClr val="tx1"/>
          </a:solidFill>
          <a:latin typeface="+mn-lt"/>
          <a:ea typeface="+mn-ea"/>
          <a:cs typeface="+mn-cs"/>
        </a:defRPr>
      </a:lvl2pPr>
      <a:lvl3pPr marL="1095960" algn="l" defTabSz="1095960" rtl="0" eaLnBrk="1" latinLnBrk="0" hangingPunct="1">
        <a:defRPr sz="2200" kern="1200">
          <a:solidFill>
            <a:schemeClr val="tx1"/>
          </a:solidFill>
          <a:latin typeface="+mn-lt"/>
          <a:ea typeface="+mn-ea"/>
          <a:cs typeface="+mn-cs"/>
        </a:defRPr>
      </a:lvl3pPr>
      <a:lvl4pPr marL="1643940" algn="l" defTabSz="1095960" rtl="0" eaLnBrk="1" latinLnBrk="0" hangingPunct="1">
        <a:defRPr sz="2200" kern="1200">
          <a:solidFill>
            <a:schemeClr val="tx1"/>
          </a:solidFill>
          <a:latin typeface="+mn-lt"/>
          <a:ea typeface="+mn-ea"/>
          <a:cs typeface="+mn-cs"/>
        </a:defRPr>
      </a:lvl4pPr>
      <a:lvl5pPr marL="2191932" algn="l" defTabSz="1095960" rtl="0" eaLnBrk="1" latinLnBrk="0" hangingPunct="1">
        <a:defRPr sz="2200" kern="1200">
          <a:solidFill>
            <a:schemeClr val="tx1"/>
          </a:solidFill>
          <a:latin typeface="+mn-lt"/>
          <a:ea typeface="+mn-ea"/>
          <a:cs typeface="+mn-cs"/>
        </a:defRPr>
      </a:lvl5pPr>
      <a:lvl6pPr marL="2739916" algn="l" defTabSz="1095960" rtl="0" eaLnBrk="1" latinLnBrk="0" hangingPunct="1">
        <a:defRPr sz="2200" kern="1200">
          <a:solidFill>
            <a:schemeClr val="tx1"/>
          </a:solidFill>
          <a:latin typeface="+mn-lt"/>
          <a:ea typeface="+mn-ea"/>
          <a:cs typeface="+mn-cs"/>
        </a:defRPr>
      </a:lvl6pPr>
      <a:lvl7pPr marL="3287880" algn="l" defTabSz="1095960" rtl="0" eaLnBrk="1" latinLnBrk="0" hangingPunct="1">
        <a:defRPr sz="2200" kern="1200">
          <a:solidFill>
            <a:schemeClr val="tx1"/>
          </a:solidFill>
          <a:latin typeface="+mn-lt"/>
          <a:ea typeface="+mn-ea"/>
          <a:cs typeface="+mn-cs"/>
        </a:defRPr>
      </a:lvl7pPr>
      <a:lvl8pPr marL="3835872" algn="l" defTabSz="1095960" rtl="0" eaLnBrk="1" latinLnBrk="0" hangingPunct="1">
        <a:defRPr sz="2200" kern="1200">
          <a:solidFill>
            <a:schemeClr val="tx1"/>
          </a:solidFill>
          <a:latin typeface="+mn-lt"/>
          <a:ea typeface="+mn-ea"/>
          <a:cs typeface="+mn-cs"/>
        </a:defRPr>
      </a:lvl8pPr>
      <a:lvl9pPr marL="4383857" algn="l" defTabSz="1095960"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6F8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52CACFA-15F5-4294-8151-F25E5527289E}"/>
              </a:ext>
            </a:extLst>
          </p:cNvPr>
          <p:cNvSpPr>
            <a:spLocks noGrp="1"/>
          </p:cNvSpPr>
          <p:nvPr>
            <p:ph type="title"/>
          </p:nvPr>
        </p:nvSpPr>
        <p:spPr>
          <a:xfrm>
            <a:off x="1005840" y="438150"/>
            <a:ext cx="12618720" cy="1590676"/>
          </a:xfrm>
          <a:prstGeom prst="rect">
            <a:avLst/>
          </a:prstGeom>
        </p:spPr>
        <p:txBody>
          <a:bodyPr vert="horz" lIns="109602" tIns="54808" rIns="109602" bIns="54808"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E014F84-1803-492A-807D-F0E3039D8250}"/>
              </a:ext>
            </a:extLst>
          </p:cNvPr>
          <p:cNvSpPr>
            <a:spLocks noGrp="1"/>
          </p:cNvSpPr>
          <p:nvPr>
            <p:ph type="body" idx="1"/>
          </p:nvPr>
        </p:nvSpPr>
        <p:spPr>
          <a:xfrm>
            <a:off x="1005840" y="2190750"/>
            <a:ext cx="12618720" cy="5221606"/>
          </a:xfrm>
          <a:prstGeom prst="rect">
            <a:avLst/>
          </a:prstGeom>
        </p:spPr>
        <p:txBody>
          <a:bodyPr vert="horz" lIns="109602" tIns="54808" rIns="109602" bIns="54808"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5E9C964-93AC-4C76-83F9-59735FD19126}"/>
              </a:ext>
            </a:extLst>
          </p:cNvPr>
          <p:cNvSpPr>
            <a:spLocks noGrp="1"/>
          </p:cNvSpPr>
          <p:nvPr>
            <p:ph type="dt" sz="half" idx="2"/>
          </p:nvPr>
        </p:nvSpPr>
        <p:spPr>
          <a:xfrm>
            <a:off x="1005840" y="7627624"/>
            <a:ext cx="3291840" cy="438150"/>
          </a:xfrm>
          <a:prstGeom prst="rect">
            <a:avLst/>
          </a:prstGeom>
        </p:spPr>
        <p:txBody>
          <a:bodyPr vert="horz" lIns="109602" tIns="54808" rIns="109602" bIns="54808" rtlCol="0" anchor="ctr"/>
          <a:lstStyle>
            <a:lvl1pPr algn="l">
              <a:defRPr sz="1400">
                <a:solidFill>
                  <a:schemeClr val="tx1">
                    <a:tint val="75000"/>
                  </a:schemeClr>
                </a:solidFill>
              </a:defRPr>
            </a:lvl1pPr>
          </a:lstStyle>
          <a:p>
            <a:pPr defTabSz="1096048"/>
            <a:fld id="{1378C210-5AD3-48A6-99E2-B83F9FF442A3}" type="datetimeFigureOut">
              <a:rPr lang="en-US" smtClean="0">
                <a:solidFill>
                  <a:prstClr val="black">
                    <a:tint val="75000"/>
                  </a:prstClr>
                </a:solidFill>
              </a:rPr>
              <a:pPr defTabSz="1096048"/>
              <a:t>8/29/2020</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0A99EBD-37E8-4F05-B9E1-82422FB60EE8}"/>
              </a:ext>
            </a:extLst>
          </p:cNvPr>
          <p:cNvSpPr>
            <a:spLocks noGrp="1"/>
          </p:cNvSpPr>
          <p:nvPr>
            <p:ph type="ftr" sz="quarter" idx="3"/>
          </p:nvPr>
        </p:nvSpPr>
        <p:spPr>
          <a:xfrm>
            <a:off x="4846320" y="7627624"/>
            <a:ext cx="4937760" cy="438150"/>
          </a:xfrm>
          <a:prstGeom prst="rect">
            <a:avLst/>
          </a:prstGeom>
        </p:spPr>
        <p:txBody>
          <a:bodyPr vert="horz" lIns="109602" tIns="54808" rIns="109602" bIns="54808" rtlCol="0" anchor="ctr"/>
          <a:lstStyle>
            <a:lvl1pPr algn="ctr">
              <a:defRPr sz="1400">
                <a:solidFill>
                  <a:schemeClr val="tx1">
                    <a:tint val="75000"/>
                  </a:schemeClr>
                </a:solidFill>
              </a:defRPr>
            </a:lvl1pPr>
          </a:lstStyle>
          <a:p>
            <a:pPr defTabSz="1096048"/>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D874BA3-BF32-4142-9537-BA849CE2583B}"/>
              </a:ext>
            </a:extLst>
          </p:cNvPr>
          <p:cNvSpPr>
            <a:spLocks noGrp="1"/>
          </p:cNvSpPr>
          <p:nvPr>
            <p:ph type="sldNum" sz="quarter" idx="4"/>
          </p:nvPr>
        </p:nvSpPr>
        <p:spPr>
          <a:xfrm>
            <a:off x="10332720" y="7627624"/>
            <a:ext cx="3291840" cy="438150"/>
          </a:xfrm>
          <a:prstGeom prst="rect">
            <a:avLst/>
          </a:prstGeom>
        </p:spPr>
        <p:txBody>
          <a:bodyPr vert="horz" lIns="109602" tIns="54808" rIns="109602" bIns="54808" rtlCol="0" anchor="ctr"/>
          <a:lstStyle>
            <a:lvl1pPr algn="r">
              <a:defRPr sz="1400">
                <a:solidFill>
                  <a:schemeClr val="tx1">
                    <a:tint val="75000"/>
                  </a:schemeClr>
                </a:solidFill>
              </a:defRPr>
            </a:lvl1pPr>
          </a:lstStyle>
          <a:p>
            <a:pPr defTabSz="1096048"/>
            <a:fld id="{CDA02797-5AD3-43C7-A43E-A3091D0879AC}" type="slidenum">
              <a:rPr lang="en-US" smtClean="0">
                <a:solidFill>
                  <a:prstClr val="black">
                    <a:tint val="75000"/>
                  </a:prstClr>
                </a:solidFill>
              </a:rPr>
              <a:pPr defTabSz="1096048"/>
              <a:t>‹#›</a:t>
            </a:fld>
            <a:endParaRPr lang="en-US">
              <a:solidFill>
                <a:prstClr val="black">
                  <a:tint val="75000"/>
                </a:prstClr>
              </a:solidFill>
            </a:endParaRPr>
          </a:p>
        </p:txBody>
      </p:sp>
    </p:spTree>
    <p:extLst>
      <p:ext uri="{BB962C8B-B14F-4D97-AF65-F5344CB8AC3E}">
        <p14:creationId xmlns:p14="http://schemas.microsoft.com/office/powerpoint/2010/main" val="269356578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1096048"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018" indent="-274018" algn="l" defTabSz="1096048"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037" indent="-274018" algn="l" defTabSz="1096048"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0086" indent="-274018" algn="l" defTabSz="1096048"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18090" indent="-274018" algn="l" defTabSz="1096048"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6110" indent="-274018" algn="l" defTabSz="1096048"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4159" indent="-274018" algn="l" defTabSz="1096048"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2166" indent="-274018" algn="l" defTabSz="1096048"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0197" indent="-274018" algn="l" defTabSz="1096048"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58232" indent="-274018" algn="l" defTabSz="1096048"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6048" rtl="0" eaLnBrk="1" latinLnBrk="0" hangingPunct="1">
        <a:defRPr sz="2200" kern="1200">
          <a:solidFill>
            <a:schemeClr val="tx1"/>
          </a:solidFill>
          <a:latin typeface="+mn-lt"/>
          <a:ea typeface="+mn-ea"/>
          <a:cs typeface="+mn-cs"/>
        </a:defRPr>
      </a:lvl1pPr>
      <a:lvl2pPr marL="548024" algn="l" defTabSz="1096048" rtl="0" eaLnBrk="1" latinLnBrk="0" hangingPunct="1">
        <a:defRPr sz="2200" kern="1200">
          <a:solidFill>
            <a:schemeClr val="tx1"/>
          </a:solidFill>
          <a:latin typeface="+mn-lt"/>
          <a:ea typeface="+mn-ea"/>
          <a:cs typeface="+mn-cs"/>
        </a:defRPr>
      </a:lvl2pPr>
      <a:lvl3pPr marL="1096048" algn="l" defTabSz="1096048" rtl="0" eaLnBrk="1" latinLnBrk="0" hangingPunct="1">
        <a:defRPr sz="2200" kern="1200">
          <a:solidFill>
            <a:schemeClr val="tx1"/>
          </a:solidFill>
          <a:latin typeface="+mn-lt"/>
          <a:ea typeface="+mn-ea"/>
          <a:cs typeface="+mn-cs"/>
        </a:defRPr>
      </a:lvl3pPr>
      <a:lvl4pPr marL="1644072" algn="l" defTabSz="1096048" rtl="0" eaLnBrk="1" latinLnBrk="0" hangingPunct="1">
        <a:defRPr sz="2200" kern="1200">
          <a:solidFill>
            <a:schemeClr val="tx1"/>
          </a:solidFill>
          <a:latin typeface="+mn-lt"/>
          <a:ea typeface="+mn-ea"/>
          <a:cs typeface="+mn-cs"/>
        </a:defRPr>
      </a:lvl4pPr>
      <a:lvl5pPr marL="2192107" algn="l" defTabSz="1096048" rtl="0" eaLnBrk="1" latinLnBrk="0" hangingPunct="1">
        <a:defRPr sz="2200" kern="1200">
          <a:solidFill>
            <a:schemeClr val="tx1"/>
          </a:solidFill>
          <a:latin typeface="+mn-lt"/>
          <a:ea typeface="+mn-ea"/>
          <a:cs typeface="+mn-cs"/>
        </a:defRPr>
      </a:lvl5pPr>
      <a:lvl6pPr marL="2740134" algn="l" defTabSz="1096048" rtl="0" eaLnBrk="1" latinLnBrk="0" hangingPunct="1">
        <a:defRPr sz="2200" kern="1200">
          <a:solidFill>
            <a:schemeClr val="tx1"/>
          </a:solidFill>
          <a:latin typeface="+mn-lt"/>
          <a:ea typeface="+mn-ea"/>
          <a:cs typeface="+mn-cs"/>
        </a:defRPr>
      </a:lvl6pPr>
      <a:lvl7pPr marL="3288144" algn="l" defTabSz="1096048" rtl="0" eaLnBrk="1" latinLnBrk="0" hangingPunct="1">
        <a:defRPr sz="2200" kern="1200">
          <a:solidFill>
            <a:schemeClr val="tx1"/>
          </a:solidFill>
          <a:latin typeface="+mn-lt"/>
          <a:ea typeface="+mn-ea"/>
          <a:cs typeface="+mn-cs"/>
        </a:defRPr>
      </a:lvl7pPr>
      <a:lvl8pPr marL="3836179" algn="l" defTabSz="1096048" rtl="0" eaLnBrk="1" latinLnBrk="0" hangingPunct="1">
        <a:defRPr sz="2200" kern="1200">
          <a:solidFill>
            <a:schemeClr val="tx1"/>
          </a:solidFill>
          <a:latin typeface="+mn-lt"/>
          <a:ea typeface="+mn-ea"/>
          <a:cs typeface="+mn-cs"/>
        </a:defRPr>
      </a:lvl8pPr>
      <a:lvl9pPr marL="4384207" algn="l" defTabSz="1096048" rtl="0" eaLnBrk="1" latinLnBrk="0" hangingPunct="1">
        <a:defRPr sz="2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D3AE22D-E8F5-456D-92C3-3E443F9F47EA}"/>
              </a:ext>
            </a:extLst>
          </p:cNvPr>
          <p:cNvSpPr>
            <a:spLocks noGrp="1"/>
          </p:cNvSpPr>
          <p:nvPr>
            <p:ph type="title"/>
          </p:nvPr>
        </p:nvSpPr>
        <p:spPr>
          <a:xfrm>
            <a:off x="1005840" y="438150"/>
            <a:ext cx="12618720" cy="1590676"/>
          </a:xfrm>
          <a:prstGeom prst="rect">
            <a:avLst/>
          </a:prstGeom>
        </p:spPr>
        <p:txBody>
          <a:bodyPr vert="horz" lIns="109615" tIns="54814" rIns="109615" bIns="54814"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3DD7709-4482-489F-BA07-5ACA581E3649}"/>
              </a:ext>
            </a:extLst>
          </p:cNvPr>
          <p:cNvSpPr>
            <a:spLocks noGrp="1"/>
          </p:cNvSpPr>
          <p:nvPr>
            <p:ph type="body" idx="1"/>
          </p:nvPr>
        </p:nvSpPr>
        <p:spPr>
          <a:xfrm>
            <a:off x="1005840" y="2190750"/>
            <a:ext cx="12618720" cy="5221606"/>
          </a:xfrm>
          <a:prstGeom prst="rect">
            <a:avLst/>
          </a:prstGeom>
        </p:spPr>
        <p:txBody>
          <a:bodyPr vert="horz" lIns="109615" tIns="54814" rIns="109615" bIns="548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C0A148F-EA99-4C72-85F6-B892AD97CA1D}"/>
              </a:ext>
            </a:extLst>
          </p:cNvPr>
          <p:cNvSpPr>
            <a:spLocks noGrp="1"/>
          </p:cNvSpPr>
          <p:nvPr>
            <p:ph type="dt" sz="half" idx="2"/>
          </p:nvPr>
        </p:nvSpPr>
        <p:spPr>
          <a:xfrm>
            <a:off x="1005840" y="7627624"/>
            <a:ext cx="3291840" cy="438150"/>
          </a:xfrm>
          <a:prstGeom prst="rect">
            <a:avLst/>
          </a:prstGeom>
        </p:spPr>
        <p:txBody>
          <a:bodyPr vert="horz" lIns="109615" tIns="54814" rIns="109615" bIns="54814" rtlCol="0" anchor="ctr"/>
          <a:lstStyle>
            <a:lvl1pPr algn="l">
              <a:defRPr sz="1400">
                <a:solidFill>
                  <a:schemeClr val="tx1">
                    <a:tint val="75000"/>
                  </a:schemeClr>
                </a:solidFill>
              </a:defRPr>
            </a:lvl1pPr>
          </a:lstStyle>
          <a:p>
            <a:pPr defTabSz="1096180"/>
            <a:fld id="{890B549C-53AA-4804-A16F-E1363CDD98B7}" type="datetimeFigureOut">
              <a:rPr lang="en-US" smtClean="0">
                <a:solidFill>
                  <a:prstClr val="black">
                    <a:tint val="75000"/>
                  </a:prstClr>
                </a:solidFill>
              </a:rPr>
              <a:pPr defTabSz="1096180"/>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74AB53AA-4716-4790-8EBD-6F39F4DF19F2}"/>
              </a:ext>
            </a:extLst>
          </p:cNvPr>
          <p:cNvSpPr>
            <a:spLocks noGrp="1"/>
          </p:cNvSpPr>
          <p:nvPr>
            <p:ph type="ftr" sz="quarter" idx="3"/>
          </p:nvPr>
        </p:nvSpPr>
        <p:spPr>
          <a:xfrm>
            <a:off x="4846320" y="7627624"/>
            <a:ext cx="4937760" cy="438150"/>
          </a:xfrm>
          <a:prstGeom prst="rect">
            <a:avLst/>
          </a:prstGeom>
        </p:spPr>
        <p:txBody>
          <a:bodyPr vert="horz" lIns="109615" tIns="54814" rIns="109615" bIns="54814" rtlCol="0" anchor="ctr"/>
          <a:lstStyle>
            <a:lvl1pPr algn="ctr">
              <a:defRPr sz="1400">
                <a:solidFill>
                  <a:schemeClr val="tx1">
                    <a:tint val="75000"/>
                  </a:schemeClr>
                </a:solidFill>
              </a:defRPr>
            </a:lvl1pPr>
          </a:lstStyle>
          <a:p>
            <a:pPr defTabSz="1096180"/>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48C4421-828C-4EF3-8CAA-5829479CB384}"/>
              </a:ext>
            </a:extLst>
          </p:cNvPr>
          <p:cNvSpPr>
            <a:spLocks noGrp="1"/>
          </p:cNvSpPr>
          <p:nvPr>
            <p:ph type="sldNum" sz="quarter" idx="4"/>
          </p:nvPr>
        </p:nvSpPr>
        <p:spPr>
          <a:xfrm>
            <a:off x="10332720" y="7627624"/>
            <a:ext cx="3291840" cy="438150"/>
          </a:xfrm>
          <a:prstGeom prst="rect">
            <a:avLst/>
          </a:prstGeom>
        </p:spPr>
        <p:txBody>
          <a:bodyPr vert="horz" lIns="109615" tIns="54814" rIns="109615" bIns="54814" rtlCol="0" anchor="ctr"/>
          <a:lstStyle>
            <a:lvl1pPr algn="r">
              <a:defRPr sz="1400">
                <a:solidFill>
                  <a:schemeClr val="tx1">
                    <a:tint val="75000"/>
                  </a:schemeClr>
                </a:solidFill>
              </a:defRPr>
            </a:lvl1pPr>
          </a:lstStyle>
          <a:p>
            <a:pPr defTabSz="1096180"/>
            <a:fld id="{4E736B37-F7AB-41A8-A357-9C49CF9AFCA5}" type="slidenum">
              <a:rPr lang="en-US" smtClean="0">
                <a:solidFill>
                  <a:prstClr val="black">
                    <a:tint val="75000"/>
                  </a:prstClr>
                </a:solidFill>
              </a:rPr>
              <a:pPr defTabSz="1096180"/>
              <a:t>‹#›</a:t>
            </a:fld>
            <a:endParaRPr lang="en-US">
              <a:solidFill>
                <a:prstClr val="black">
                  <a:tint val="75000"/>
                </a:prstClr>
              </a:solidFill>
            </a:endParaRPr>
          </a:p>
        </p:txBody>
      </p:sp>
    </p:spTree>
    <p:extLst>
      <p:ext uri="{BB962C8B-B14F-4D97-AF65-F5344CB8AC3E}">
        <p14:creationId xmlns:p14="http://schemas.microsoft.com/office/powerpoint/2010/main" val="420918807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10961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050" indent="-274050" algn="l" defTabSz="10961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136" indent="-274050" algn="l" defTabSz="10961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0248" indent="-274050" algn="l" defTabSz="10961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18320" indent="-274050" algn="l" defTabSz="10961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6407" indent="-274050" algn="l" defTabSz="10961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4519" indent="-274050" algn="l" defTabSz="10961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2594" indent="-274050" algn="l" defTabSz="10961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0690" indent="-274050" algn="l" defTabSz="10961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58790" indent="-274050" algn="l" defTabSz="10961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6180" rtl="0" eaLnBrk="1" latinLnBrk="0" hangingPunct="1">
        <a:defRPr sz="2200" kern="1200">
          <a:solidFill>
            <a:schemeClr val="tx1"/>
          </a:solidFill>
          <a:latin typeface="+mn-lt"/>
          <a:ea typeface="+mn-ea"/>
          <a:cs typeface="+mn-cs"/>
        </a:defRPr>
      </a:lvl1pPr>
      <a:lvl2pPr marL="548090" algn="l" defTabSz="1096180" rtl="0" eaLnBrk="1" latinLnBrk="0" hangingPunct="1">
        <a:defRPr sz="2200" kern="1200">
          <a:solidFill>
            <a:schemeClr val="tx1"/>
          </a:solidFill>
          <a:latin typeface="+mn-lt"/>
          <a:ea typeface="+mn-ea"/>
          <a:cs typeface="+mn-cs"/>
        </a:defRPr>
      </a:lvl2pPr>
      <a:lvl3pPr marL="1096180" algn="l" defTabSz="1096180" rtl="0" eaLnBrk="1" latinLnBrk="0" hangingPunct="1">
        <a:defRPr sz="2200" kern="1200">
          <a:solidFill>
            <a:schemeClr val="tx1"/>
          </a:solidFill>
          <a:latin typeface="+mn-lt"/>
          <a:ea typeface="+mn-ea"/>
          <a:cs typeface="+mn-cs"/>
        </a:defRPr>
      </a:lvl3pPr>
      <a:lvl4pPr marL="1644270" algn="l" defTabSz="1096180" rtl="0" eaLnBrk="1" latinLnBrk="0" hangingPunct="1">
        <a:defRPr sz="2200" kern="1200">
          <a:solidFill>
            <a:schemeClr val="tx1"/>
          </a:solidFill>
          <a:latin typeface="+mn-lt"/>
          <a:ea typeface="+mn-ea"/>
          <a:cs typeface="+mn-cs"/>
        </a:defRPr>
      </a:lvl4pPr>
      <a:lvl5pPr marL="2192370" algn="l" defTabSz="1096180" rtl="0" eaLnBrk="1" latinLnBrk="0" hangingPunct="1">
        <a:defRPr sz="2200" kern="1200">
          <a:solidFill>
            <a:schemeClr val="tx1"/>
          </a:solidFill>
          <a:latin typeface="+mn-lt"/>
          <a:ea typeface="+mn-ea"/>
          <a:cs typeface="+mn-cs"/>
        </a:defRPr>
      </a:lvl5pPr>
      <a:lvl6pPr marL="2740463" algn="l" defTabSz="1096180" rtl="0" eaLnBrk="1" latinLnBrk="0" hangingPunct="1">
        <a:defRPr sz="2200" kern="1200">
          <a:solidFill>
            <a:schemeClr val="tx1"/>
          </a:solidFill>
          <a:latin typeface="+mn-lt"/>
          <a:ea typeface="+mn-ea"/>
          <a:cs typeface="+mn-cs"/>
        </a:defRPr>
      </a:lvl6pPr>
      <a:lvl7pPr marL="3288540" algn="l" defTabSz="1096180" rtl="0" eaLnBrk="1" latinLnBrk="0" hangingPunct="1">
        <a:defRPr sz="2200" kern="1200">
          <a:solidFill>
            <a:schemeClr val="tx1"/>
          </a:solidFill>
          <a:latin typeface="+mn-lt"/>
          <a:ea typeface="+mn-ea"/>
          <a:cs typeface="+mn-cs"/>
        </a:defRPr>
      </a:lvl7pPr>
      <a:lvl8pPr marL="3836640" algn="l" defTabSz="1096180" rtl="0" eaLnBrk="1" latinLnBrk="0" hangingPunct="1">
        <a:defRPr sz="2200" kern="1200">
          <a:solidFill>
            <a:schemeClr val="tx1"/>
          </a:solidFill>
          <a:latin typeface="+mn-lt"/>
          <a:ea typeface="+mn-ea"/>
          <a:cs typeface="+mn-cs"/>
        </a:defRPr>
      </a:lvl8pPr>
      <a:lvl9pPr marL="4384733" algn="l" defTabSz="1096180" rtl="0" eaLnBrk="1" latinLnBrk="0" hangingPunct="1">
        <a:defRPr sz="2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67FFA3D-2966-4E7D-BF6E-99BE06A0F528}"/>
              </a:ext>
            </a:extLst>
          </p:cNvPr>
          <p:cNvSpPr>
            <a:spLocks noGrp="1"/>
          </p:cNvSpPr>
          <p:nvPr>
            <p:ph type="title"/>
          </p:nvPr>
        </p:nvSpPr>
        <p:spPr>
          <a:xfrm>
            <a:off x="1005840" y="438150"/>
            <a:ext cx="12618720" cy="1590676"/>
          </a:xfrm>
          <a:prstGeom prst="rect">
            <a:avLst/>
          </a:prstGeom>
        </p:spPr>
        <p:txBody>
          <a:bodyPr vert="horz" lIns="109633" tIns="54822" rIns="109633" bIns="54822"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378E66E-E7E9-4C96-BF16-9252534B205B}"/>
              </a:ext>
            </a:extLst>
          </p:cNvPr>
          <p:cNvSpPr>
            <a:spLocks noGrp="1"/>
          </p:cNvSpPr>
          <p:nvPr>
            <p:ph type="body" idx="1"/>
          </p:nvPr>
        </p:nvSpPr>
        <p:spPr>
          <a:xfrm>
            <a:off x="1005840" y="2190750"/>
            <a:ext cx="12618720" cy="5221606"/>
          </a:xfrm>
          <a:prstGeom prst="rect">
            <a:avLst/>
          </a:prstGeom>
        </p:spPr>
        <p:txBody>
          <a:bodyPr vert="horz" lIns="109633" tIns="54822" rIns="109633" bIns="54822"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DCA850F-83E0-4EFC-A4AB-93626559C781}"/>
              </a:ext>
            </a:extLst>
          </p:cNvPr>
          <p:cNvSpPr>
            <a:spLocks noGrp="1"/>
          </p:cNvSpPr>
          <p:nvPr>
            <p:ph type="dt" sz="half" idx="2"/>
          </p:nvPr>
        </p:nvSpPr>
        <p:spPr>
          <a:xfrm>
            <a:off x="1005840" y="7627624"/>
            <a:ext cx="3291840" cy="438150"/>
          </a:xfrm>
          <a:prstGeom prst="rect">
            <a:avLst/>
          </a:prstGeom>
        </p:spPr>
        <p:txBody>
          <a:bodyPr vert="horz" lIns="109633" tIns="54822" rIns="109633" bIns="54822" rtlCol="0" anchor="ctr"/>
          <a:lstStyle>
            <a:lvl1pPr algn="l">
              <a:defRPr sz="1400">
                <a:solidFill>
                  <a:schemeClr val="tx1">
                    <a:tint val="75000"/>
                  </a:schemeClr>
                </a:solidFill>
              </a:defRPr>
            </a:lvl1pPr>
          </a:lstStyle>
          <a:p>
            <a:pPr defTabSz="1096356"/>
            <a:fld id="{C89FBDA9-15C8-4BFF-8B98-2ADBE39DC981}" type="datetimeFigureOut">
              <a:rPr lang="en-US" smtClean="0">
                <a:solidFill>
                  <a:prstClr val="black">
                    <a:tint val="75000"/>
                  </a:prstClr>
                </a:solidFill>
              </a:rPr>
              <a:pPr defTabSz="1096356"/>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D813E465-4EE2-40BE-A614-7495AB2FD32D}"/>
              </a:ext>
            </a:extLst>
          </p:cNvPr>
          <p:cNvSpPr>
            <a:spLocks noGrp="1"/>
          </p:cNvSpPr>
          <p:nvPr>
            <p:ph type="ftr" sz="quarter" idx="3"/>
          </p:nvPr>
        </p:nvSpPr>
        <p:spPr>
          <a:xfrm>
            <a:off x="4846320" y="7627624"/>
            <a:ext cx="4937760" cy="438150"/>
          </a:xfrm>
          <a:prstGeom prst="rect">
            <a:avLst/>
          </a:prstGeom>
        </p:spPr>
        <p:txBody>
          <a:bodyPr vert="horz" lIns="109633" tIns="54822" rIns="109633" bIns="54822" rtlCol="0" anchor="ctr"/>
          <a:lstStyle>
            <a:lvl1pPr algn="ctr">
              <a:defRPr sz="1400">
                <a:solidFill>
                  <a:schemeClr val="tx1">
                    <a:tint val="75000"/>
                  </a:schemeClr>
                </a:solidFill>
              </a:defRPr>
            </a:lvl1pPr>
          </a:lstStyle>
          <a:p>
            <a:pPr defTabSz="1096356"/>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A2A2A55-E93C-4104-9013-1C06635341E1}"/>
              </a:ext>
            </a:extLst>
          </p:cNvPr>
          <p:cNvSpPr>
            <a:spLocks noGrp="1"/>
          </p:cNvSpPr>
          <p:nvPr>
            <p:ph type="sldNum" sz="quarter" idx="4"/>
          </p:nvPr>
        </p:nvSpPr>
        <p:spPr>
          <a:xfrm>
            <a:off x="10332720" y="7627624"/>
            <a:ext cx="3291840" cy="438150"/>
          </a:xfrm>
          <a:prstGeom prst="rect">
            <a:avLst/>
          </a:prstGeom>
        </p:spPr>
        <p:txBody>
          <a:bodyPr vert="horz" lIns="109633" tIns="54822" rIns="109633" bIns="54822" rtlCol="0" anchor="ctr"/>
          <a:lstStyle>
            <a:lvl1pPr algn="r">
              <a:defRPr sz="1400">
                <a:solidFill>
                  <a:schemeClr val="tx1">
                    <a:tint val="75000"/>
                  </a:schemeClr>
                </a:solidFill>
              </a:defRPr>
            </a:lvl1pPr>
          </a:lstStyle>
          <a:p>
            <a:pPr defTabSz="1096356"/>
            <a:fld id="{E47CE161-5116-4FD6-B809-FEDE7F22C80F}" type="slidenum">
              <a:rPr lang="en-US" smtClean="0">
                <a:solidFill>
                  <a:prstClr val="black">
                    <a:tint val="75000"/>
                  </a:prstClr>
                </a:solidFill>
              </a:rPr>
              <a:pPr defTabSz="1096356"/>
              <a:t>‹#›</a:t>
            </a:fld>
            <a:endParaRPr lang="en-US">
              <a:solidFill>
                <a:prstClr val="black">
                  <a:tint val="75000"/>
                </a:prstClr>
              </a:solidFill>
            </a:endParaRPr>
          </a:p>
        </p:txBody>
      </p:sp>
    </p:spTree>
    <p:extLst>
      <p:ext uri="{BB962C8B-B14F-4D97-AF65-F5344CB8AC3E}">
        <p14:creationId xmlns:p14="http://schemas.microsoft.com/office/powerpoint/2010/main" val="72897767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1096356"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093" indent="-274093" algn="l" defTabSz="1096356"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268" indent="-274093" algn="l" defTabSz="1096356"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0464" indent="-274093" algn="l" defTabSz="1096356"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18627" indent="-274093" algn="l" defTabSz="109635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6803" indent="-274093" algn="l" defTabSz="109635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4999" indent="-274093" algn="l" defTabSz="109635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3164" indent="-274093" algn="l" defTabSz="109635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1348" indent="-274093" algn="l" defTabSz="109635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59534" indent="-274093" algn="l" defTabSz="109635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6356" rtl="0" eaLnBrk="1" latinLnBrk="0" hangingPunct="1">
        <a:defRPr sz="2200" kern="1200">
          <a:solidFill>
            <a:schemeClr val="tx1"/>
          </a:solidFill>
          <a:latin typeface="+mn-lt"/>
          <a:ea typeface="+mn-ea"/>
          <a:cs typeface="+mn-cs"/>
        </a:defRPr>
      </a:lvl1pPr>
      <a:lvl2pPr marL="548178" algn="l" defTabSz="1096356" rtl="0" eaLnBrk="1" latinLnBrk="0" hangingPunct="1">
        <a:defRPr sz="2200" kern="1200">
          <a:solidFill>
            <a:schemeClr val="tx1"/>
          </a:solidFill>
          <a:latin typeface="+mn-lt"/>
          <a:ea typeface="+mn-ea"/>
          <a:cs typeface="+mn-cs"/>
        </a:defRPr>
      </a:lvl2pPr>
      <a:lvl3pPr marL="1096356" algn="l" defTabSz="1096356" rtl="0" eaLnBrk="1" latinLnBrk="0" hangingPunct="1">
        <a:defRPr sz="2200" kern="1200">
          <a:solidFill>
            <a:schemeClr val="tx1"/>
          </a:solidFill>
          <a:latin typeface="+mn-lt"/>
          <a:ea typeface="+mn-ea"/>
          <a:cs typeface="+mn-cs"/>
        </a:defRPr>
      </a:lvl3pPr>
      <a:lvl4pPr marL="1644534" algn="l" defTabSz="1096356" rtl="0" eaLnBrk="1" latinLnBrk="0" hangingPunct="1">
        <a:defRPr sz="2200" kern="1200">
          <a:solidFill>
            <a:schemeClr val="tx1"/>
          </a:solidFill>
          <a:latin typeface="+mn-lt"/>
          <a:ea typeface="+mn-ea"/>
          <a:cs typeface="+mn-cs"/>
        </a:defRPr>
      </a:lvl4pPr>
      <a:lvl5pPr marL="2192720" algn="l" defTabSz="1096356" rtl="0" eaLnBrk="1" latinLnBrk="0" hangingPunct="1">
        <a:defRPr sz="2200" kern="1200">
          <a:solidFill>
            <a:schemeClr val="tx1"/>
          </a:solidFill>
          <a:latin typeface="+mn-lt"/>
          <a:ea typeface="+mn-ea"/>
          <a:cs typeface="+mn-cs"/>
        </a:defRPr>
      </a:lvl5pPr>
      <a:lvl6pPr marL="2740901" algn="l" defTabSz="1096356" rtl="0" eaLnBrk="1" latinLnBrk="0" hangingPunct="1">
        <a:defRPr sz="2200" kern="1200">
          <a:solidFill>
            <a:schemeClr val="tx1"/>
          </a:solidFill>
          <a:latin typeface="+mn-lt"/>
          <a:ea typeface="+mn-ea"/>
          <a:cs typeface="+mn-cs"/>
        </a:defRPr>
      </a:lvl6pPr>
      <a:lvl7pPr marL="3289068" algn="l" defTabSz="1096356" rtl="0" eaLnBrk="1" latinLnBrk="0" hangingPunct="1">
        <a:defRPr sz="2200" kern="1200">
          <a:solidFill>
            <a:schemeClr val="tx1"/>
          </a:solidFill>
          <a:latin typeface="+mn-lt"/>
          <a:ea typeface="+mn-ea"/>
          <a:cs typeface="+mn-cs"/>
        </a:defRPr>
      </a:lvl7pPr>
      <a:lvl8pPr marL="3837254" algn="l" defTabSz="1096356" rtl="0" eaLnBrk="1" latinLnBrk="0" hangingPunct="1">
        <a:defRPr sz="2200" kern="1200">
          <a:solidFill>
            <a:schemeClr val="tx1"/>
          </a:solidFill>
          <a:latin typeface="+mn-lt"/>
          <a:ea typeface="+mn-ea"/>
          <a:cs typeface="+mn-cs"/>
        </a:defRPr>
      </a:lvl8pPr>
      <a:lvl9pPr marL="4385435" algn="l" defTabSz="1096356"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885F8B1-6EAD-4065-BDCA-6425F4F2B776}"/>
              </a:ext>
            </a:extLst>
          </p:cNvPr>
          <p:cNvSpPr>
            <a:spLocks noGrp="1"/>
          </p:cNvSpPr>
          <p:nvPr>
            <p:ph type="title"/>
          </p:nvPr>
        </p:nvSpPr>
        <p:spPr>
          <a:xfrm>
            <a:off x="1005840" y="438150"/>
            <a:ext cx="12618720" cy="1590676"/>
          </a:xfrm>
          <a:prstGeom prst="rect">
            <a:avLst/>
          </a:prstGeom>
        </p:spPr>
        <p:txBody>
          <a:bodyPr vert="horz" lIns="109656" tIns="54832" rIns="109656" bIns="54832"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7ED54BC-2A8C-4CFF-BFFD-2C7C988C1A3B}"/>
              </a:ext>
            </a:extLst>
          </p:cNvPr>
          <p:cNvSpPr>
            <a:spLocks noGrp="1"/>
          </p:cNvSpPr>
          <p:nvPr>
            <p:ph type="body" idx="1"/>
          </p:nvPr>
        </p:nvSpPr>
        <p:spPr>
          <a:xfrm>
            <a:off x="1005840" y="2190750"/>
            <a:ext cx="12618720" cy="5221606"/>
          </a:xfrm>
          <a:prstGeom prst="rect">
            <a:avLst/>
          </a:prstGeom>
        </p:spPr>
        <p:txBody>
          <a:bodyPr vert="horz" lIns="109656" tIns="54832" rIns="109656" bIns="54832"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5C74132-4BCF-4F0B-BFB4-EB24C07F58E2}"/>
              </a:ext>
            </a:extLst>
          </p:cNvPr>
          <p:cNvSpPr>
            <a:spLocks noGrp="1"/>
          </p:cNvSpPr>
          <p:nvPr>
            <p:ph type="dt" sz="half" idx="2"/>
          </p:nvPr>
        </p:nvSpPr>
        <p:spPr>
          <a:xfrm>
            <a:off x="1005840" y="7627624"/>
            <a:ext cx="3291840" cy="438150"/>
          </a:xfrm>
          <a:prstGeom prst="rect">
            <a:avLst/>
          </a:prstGeom>
        </p:spPr>
        <p:txBody>
          <a:bodyPr vert="horz" lIns="109656" tIns="54832" rIns="109656" bIns="54832" rtlCol="0" anchor="ctr"/>
          <a:lstStyle>
            <a:lvl1pPr algn="l">
              <a:defRPr sz="1400">
                <a:solidFill>
                  <a:schemeClr val="tx1">
                    <a:tint val="75000"/>
                  </a:schemeClr>
                </a:solidFill>
              </a:defRPr>
            </a:lvl1pPr>
          </a:lstStyle>
          <a:p>
            <a:pPr defTabSz="1096576"/>
            <a:fld id="{FB1E6291-269F-4017-8EF3-5876289F47E8}" type="datetimeFigureOut">
              <a:rPr lang="en-US" smtClean="0">
                <a:solidFill>
                  <a:prstClr val="black">
                    <a:tint val="75000"/>
                  </a:prstClr>
                </a:solidFill>
              </a:rPr>
              <a:pPr defTabSz="1096576"/>
              <a:t>8/29/2020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049F61B8-BA3E-4781-90C4-A20219587E1A}"/>
              </a:ext>
            </a:extLst>
          </p:cNvPr>
          <p:cNvSpPr>
            <a:spLocks noGrp="1"/>
          </p:cNvSpPr>
          <p:nvPr>
            <p:ph type="ftr" sz="quarter" idx="3"/>
          </p:nvPr>
        </p:nvSpPr>
        <p:spPr>
          <a:xfrm>
            <a:off x="4846320" y="7627624"/>
            <a:ext cx="4937760" cy="438150"/>
          </a:xfrm>
          <a:prstGeom prst="rect">
            <a:avLst/>
          </a:prstGeom>
        </p:spPr>
        <p:txBody>
          <a:bodyPr vert="horz" lIns="109656" tIns="54832" rIns="109656" bIns="54832" rtlCol="0" anchor="ctr"/>
          <a:lstStyle>
            <a:lvl1pPr algn="ctr">
              <a:defRPr sz="1400">
                <a:solidFill>
                  <a:schemeClr val="tx1">
                    <a:tint val="75000"/>
                  </a:schemeClr>
                </a:solidFill>
              </a:defRPr>
            </a:lvl1pPr>
          </a:lstStyle>
          <a:p>
            <a:pPr defTabSz="1096576"/>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1DF4328-7F84-4677-9714-D5A04CFDBDAF}"/>
              </a:ext>
            </a:extLst>
          </p:cNvPr>
          <p:cNvSpPr>
            <a:spLocks noGrp="1"/>
          </p:cNvSpPr>
          <p:nvPr>
            <p:ph type="sldNum" sz="quarter" idx="4"/>
          </p:nvPr>
        </p:nvSpPr>
        <p:spPr>
          <a:xfrm>
            <a:off x="10332720" y="7627624"/>
            <a:ext cx="3291840" cy="438150"/>
          </a:xfrm>
          <a:prstGeom prst="rect">
            <a:avLst/>
          </a:prstGeom>
        </p:spPr>
        <p:txBody>
          <a:bodyPr vert="horz" lIns="109656" tIns="54832" rIns="109656" bIns="54832" rtlCol="0" anchor="ctr"/>
          <a:lstStyle>
            <a:lvl1pPr algn="r">
              <a:defRPr sz="1400">
                <a:solidFill>
                  <a:schemeClr val="tx1">
                    <a:tint val="75000"/>
                  </a:schemeClr>
                </a:solidFill>
              </a:defRPr>
            </a:lvl1pPr>
          </a:lstStyle>
          <a:p>
            <a:pPr defTabSz="1096576"/>
            <a:fld id="{7823D4CB-B0FD-47F7-BD03-A2F41CD6399B}" type="slidenum">
              <a:rPr lang="en-US" smtClean="0">
                <a:solidFill>
                  <a:prstClr val="black">
                    <a:tint val="75000"/>
                  </a:prstClr>
                </a:solidFill>
              </a:rPr>
              <a:pPr defTabSz="1096576"/>
              <a:t>‹#›</a:t>
            </a:fld>
            <a:endParaRPr lang="en-US">
              <a:solidFill>
                <a:prstClr val="black">
                  <a:tint val="75000"/>
                </a:prstClr>
              </a:solidFill>
            </a:endParaRPr>
          </a:p>
        </p:txBody>
      </p:sp>
    </p:spTree>
    <p:extLst>
      <p:ext uri="{BB962C8B-B14F-4D97-AF65-F5344CB8AC3E}">
        <p14:creationId xmlns:p14="http://schemas.microsoft.com/office/powerpoint/2010/main" val="304703783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1096576"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147" indent="-274147" algn="l" defTabSz="1096576"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433" indent="-274147" algn="l" defTabSz="1096576"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0734" indent="-274147" algn="l" defTabSz="1096576"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19011" indent="-274147" algn="l" defTabSz="109657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7298" indent="-274147" algn="l" defTabSz="109657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5599" indent="-274147" algn="l" defTabSz="109657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3876" indent="-274147" algn="l" defTabSz="109657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2170" indent="-274147" algn="l" defTabSz="109657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0464" indent="-274147" algn="l" defTabSz="1096576"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6576" rtl="0" eaLnBrk="1" latinLnBrk="0" hangingPunct="1">
        <a:defRPr sz="2200" kern="1200">
          <a:solidFill>
            <a:schemeClr val="tx1"/>
          </a:solidFill>
          <a:latin typeface="+mn-lt"/>
          <a:ea typeface="+mn-ea"/>
          <a:cs typeface="+mn-cs"/>
        </a:defRPr>
      </a:lvl1pPr>
      <a:lvl2pPr marL="548288" algn="l" defTabSz="1096576" rtl="0" eaLnBrk="1" latinLnBrk="0" hangingPunct="1">
        <a:defRPr sz="2200" kern="1200">
          <a:solidFill>
            <a:schemeClr val="tx1"/>
          </a:solidFill>
          <a:latin typeface="+mn-lt"/>
          <a:ea typeface="+mn-ea"/>
          <a:cs typeface="+mn-cs"/>
        </a:defRPr>
      </a:lvl2pPr>
      <a:lvl3pPr marL="1096576" algn="l" defTabSz="1096576" rtl="0" eaLnBrk="1" latinLnBrk="0" hangingPunct="1">
        <a:defRPr sz="2200" kern="1200">
          <a:solidFill>
            <a:schemeClr val="tx1"/>
          </a:solidFill>
          <a:latin typeface="+mn-lt"/>
          <a:ea typeface="+mn-ea"/>
          <a:cs typeface="+mn-cs"/>
        </a:defRPr>
      </a:lvl3pPr>
      <a:lvl4pPr marL="1644864" algn="l" defTabSz="1096576" rtl="0" eaLnBrk="1" latinLnBrk="0" hangingPunct="1">
        <a:defRPr sz="2200" kern="1200">
          <a:solidFill>
            <a:schemeClr val="tx1"/>
          </a:solidFill>
          <a:latin typeface="+mn-lt"/>
          <a:ea typeface="+mn-ea"/>
          <a:cs typeface="+mn-cs"/>
        </a:defRPr>
      </a:lvl4pPr>
      <a:lvl5pPr marL="2193158" algn="l" defTabSz="1096576" rtl="0" eaLnBrk="1" latinLnBrk="0" hangingPunct="1">
        <a:defRPr sz="2200" kern="1200">
          <a:solidFill>
            <a:schemeClr val="tx1"/>
          </a:solidFill>
          <a:latin typeface="+mn-lt"/>
          <a:ea typeface="+mn-ea"/>
          <a:cs typeface="+mn-cs"/>
        </a:defRPr>
      </a:lvl5pPr>
      <a:lvl6pPr marL="2741448" algn="l" defTabSz="1096576" rtl="0" eaLnBrk="1" latinLnBrk="0" hangingPunct="1">
        <a:defRPr sz="2200" kern="1200">
          <a:solidFill>
            <a:schemeClr val="tx1"/>
          </a:solidFill>
          <a:latin typeface="+mn-lt"/>
          <a:ea typeface="+mn-ea"/>
          <a:cs typeface="+mn-cs"/>
        </a:defRPr>
      </a:lvl6pPr>
      <a:lvl7pPr marL="3289728" algn="l" defTabSz="1096576" rtl="0" eaLnBrk="1" latinLnBrk="0" hangingPunct="1">
        <a:defRPr sz="2200" kern="1200">
          <a:solidFill>
            <a:schemeClr val="tx1"/>
          </a:solidFill>
          <a:latin typeface="+mn-lt"/>
          <a:ea typeface="+mn-ea"/>
          <a:cs typeface="+mn-cs"/>
        </a:defRPr>
      </a:lvl7pPr>
      <a:lvl8pPr marL="3838022" algn="l" defTabSz="1096576" rtl="0" eaLnBrk="1" latinLnBrk="0" hangingPunct="1">
        <a:defRPr sz="2200" kern="1200">
          <a:solidFill>
            <a:schemeClr val="tx1"/>
          </a:solidFill>
          <a:latin typeface="+mn-lt"/>
          <a:ea typeface="+mn-ea"/>
          <a:cs typeface="+mn-cs"/>
        </a:defRPr>
      </a:lvl8pPr>
      <a:lvl9pPr marL="4386312" algn="l" defTabSz="1096576" rtl="0" eaLnBrk="1" latinLnBrk="0" hangingPunct="1">
        <a:defRPr sz="22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465573"/>
        </a:solidFill>
        <a:effectLst/>
      </p:bgPr>
    </p:bg>
    <p:spTree>
      <p:nvGrpSpPr>
        <p:cNvPr id="1" name="Shape 5"/>
        <p:cNvGrpSpPr/>
        <p:nvPr/>
      </p:nvGrpSpPr>
      <p:grpSpPr>
        <a:xfrm>
          <a:off x="0" y="0"/>
          <a:ext cx="0" cy="0"/>
          <a:chOff x="0" y="0"/>
          <a:chExt cx="0" cy="0"/>
        </a:xfrm>
      </p:grpSpPr>
      <p:sp>
        <p:nvSpPr>
          <p:cNvPr id="6" name="Google Shape;6;p1"/>
          <p:cNvSpPr/>
          <p:nvPr/>
        </p:nvSpPr>
        <p:spPr>
          <a:xfrm>
            <a:off x="0" y="13"/>
            <a:ext cx="14630400" cy="8229581"/>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121802" tIns="121802" rIns="121802" bIns="121802" anchor="ctr" anchorCtr="0">
            <a:noAutofit/>
          </a:bodyPr>
          <a:lstStyle/>
          <a:p>
            <a:pPr defTabSz="913680"/>
            <a:endParaRPr>
              <a:solidFill>
                <a:srgbClr val="000000"/>
              </a:solidFill>
            </a:endParaRPr>
          </a:p>
        </p:txBody>
      </p:sp>
      <p:sp>
        <p:nvSpPr>
          <p:cNvPr id="7" name="Google Shape;7;p1"/>
          <p:cNvSpPr txBox="1">
            <a:spLocks noGrp="1"/>
          </p:cNvSpPr>
          <p:nvPr>
            <p:ph type="title"/>
          </p:nvPr>
        </p:nvSpPr>
        <p:spPr>
          <a:xfrm>
            <a:off x="1183482" y="642000"/>
            <a:ext cx="12297600" cy="1371840"/>
          </a:xfrm>
          <a:prstGeom prst="rect">
            <a:avLst/>
          </a:prstGeom>
          <a:noFill/>
          <a:ln>
            <a:noFill/>
          </a:ln>
        </p:spPr>
        <p:txBody>
          <a:bodyPr spcFirstLastPara="1" wrap="square" lIns="121802" tIns="121802" rIns="121802" bIns="121802" anchor="b" anchorCtr="0">
            <a:noAutofit/>
          </a:bodyPr>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1183488" y="1844047"/>
            <a:ext cx="12297600" cy="4957440"/>
          </a:xfrm>
          <a:prstGeom prst="rect">
            <a:avLst/>
          </a:prstGeom>
          <a:noFill/>
          <a:ln>
            <a:noFill/>
          </a:ln>
        </p:spPr>
        <p:txBody>
          <a:bodyPr spcFirstLastPara="1" wrap="square" lIns="121802" tIns="121802" rIns="121802" bIns="121802" anchor="t" anchorCtr="0">
            <a:noAutofit/>
          </a:bodyPr>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13738522" y="-19000"/>
            <a:ext cx="891840" cy="876480"/>
          </a:xfrm>
          <a:prstGeom prst="rect">
            <a:avLst/>
          </a:prstGeom>
          <a:noFill/>
          <a:ln>
            <a:noFill/>
          </a:ln>
        </p:spPr>
        <p:txBody>
          <a:bodyPr spcFirstLastPara="1" wrap="square" lIns="121802" tIns="121802" rIns="121802" bIns="121802"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defTabSz="913680"/>
            <a:fld id="{CDA02797-5AD3-43C7-A43E-A3091D0879AC}" type="slidenum">
              <a:rPr lang="en-US" smtClean="0"/>
              <a:pPr defTabSz="913680"/>
              <a:t>‹#›</a:t>
            </a:fld>
            <a:endParaRPr lang="en-US"/>
          </a:p>
        </p:txBody>
      </p:sp>
    </p:spTree>
    <p:extLst>
      <p:ext uri="{BB962C8B-B14F-4D97-AF65-F5344CB8AC3E}">
        <p14:creationId xmlns:p14="http://schemas.microsoft.com/office/powerpoint/2010/main" val="1439640013"/>
      </p:ext>
    </p:extLst>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8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18" Type="http://schemas.openxmlformats.org/officeDocument/2006/relationships/image" Target="../media/image22.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9.png"/><Relationship Id="rId17" Type="http://schemas.openxmlformats.org/officeDocument/2006/relationships/image" Target="../media/image16.svg"/><Relationship Id="rId2" Type="http://schemas.openxmlformats.org/officeDocument/2006/relationships/image" Target="../media/image14.png"/><Relationship Id="rId16" Type="http://schemas.openxmlformats.org/officeDocument/2006/relationships/image" Target="../media/image21.png"/><Relationship Id="rId20" Type="http://schemas.openxmlformats.org/officeDocument/2006/relationships/image" Target="../media/image23.png"/><Relationship Id="rId1" Type="http://schemas.openxmlformats.org/officeDocument/2006/relationships/slideLayout" Target="../slideLayouts/slideLayout94.xml"/><Relationship Id="rId6" Type="http://schemas.openxmlformats.org/officeDocument/2006/relationships/image" Target="../media/image16.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18.png"/><Relationship Id="rId19" Type="http://schemas.openxmlformats.org/officeDocument/2006/relationships/image" Target="../media/image18.svg"/><Relationship Id="rId4" Type="http://schemas.openxmlformats.org/officeDocument/2006/relationships/image" Target="../media/image15.png"/><Relationship Id="rId9" Type="http://schemas.openxmlformats.org/officeDocument/2006/relationships/image" Target="../media/image8.svg"/><Relationship Id="rId14" Type="http://schemas.openxmlformats.org/officeDocument/2006/relationships/image" Target="../media/image20.png"/><Relationship Id="rId22" Type="http://schemas.openxmlformats.org/officeDocument/2006/relationships/image" Target="../media/image24.png"/></Relationships>
</file>

<file path=ppt/slides/_rels/slide13.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22.png"/><Relationship Id="rId3" Type="http://schemas.openxmlformats.org/officeDocument/2006/relationships/image" Target="../media/image14.png"/><Relationship Id="rId21" Type="http://schemas.openxmlformats.org/officeDocument/2006/relationships/image" Target="../media/image20.svg"/><Relationship Id="rId12" Type="http://schemas.openxmlformats.org/officeDocument/2006/relationships/image" Target="../media/image19.png"/><Relationship Id="rId17" Type="http://schemas.openxmlformats.org/officeDocument/2006/relationships/image" Target="../media/image16.svg"/><Relationship Id="rId7" Type="http://schemas.openxmlformats.org/officeDocument/2006/relationships/image" Target="../media/image6.svg"/><Relationship Id="rId25" Type="http://schemas.openxmlformats.org/officeDocument/2006/relationships/image" Target="../media/image4.svg"/><Relationship Id="rId2" Type="http://schemas.openxmlformats.org/officeDocument/2006/relationships/notesSlide" Target="../notesSlides/notesSlide1.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83.xml"/><Relationship Id="rId11" Type="http://schemas.openxmlformats.org/officeDocument/2006/relationships/image" Target="../media/image10.svg"/><Relationship Id="rId24" Type="http://schemas.openxmlformats.org/officeDocument/2006/relationships/image" Target="../media/image15.png"/><Relationship Id="rId5" Type="http://schemas.openxmlformats.org/officeDocument/2006/relationships/image" Target="../media/image18.png"/><Relationship Id="rId15" Type="http://schemas.openxmlformats.org/officeDocument/2006/relationships/image" Target="../media/image14.svg"/><Relationship Id="rId23" Type="http://schemas.openxmlformats.org/officeDocument/2006/relationships/image" Target="../media/image26.png"/><Relationship Id="rId19" Type="http://schemas.openxmlformats.org/officeDocument/2006/relationships/image" Target="../media/image18.svg"/><Relationship Id="rId4" Type="http://schemas.openxmlformats.org/officeDocument/2006/relationships/image" Target="../media/image2.svg"/><Relationship Id="rId14" Type="http://schemas.openxmlformats.org/officeDocument/2006/relationships/image" Target="../media/image20.png"/><Relationship Id="rId22" Type="http://schemas.openxmlformats.org/officeDocument/2006/relationships/image" Target="../media/image17.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A view of a city at night&#10;&#10;Description generated with very high confidence">
            <a:extLst>
              <a:ext uri="{FF2B5EF4-FFF2-40B4-BE49-F238E27FC236}">
                <a16:creationId xmlns="" xmlns:a16="http://schemas.microsoft.com/office/drawing/2014/main" id="{3EE75958-D925-45B9-94E5-E71EB4D7CEAD}"/>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5730"/>
          <a:stretch/>
        </p:blipFill>
        <p:spPr>
          <a:xfrm>
            <a:off x="24" y="12"/>
            <a:ext cx="14630376" cy="8229588"/>
          </a:xfrm>
          <a:prstGeom prst="rect">
            <a:avLst/>
          </a:prstGeom>
        </p:spPr>
      </p:pic>
      <p:sp>
        <p:nvSpPr>
          <p:cNvPr id="43" name="Freeform: Shape 42">
            <a:extLst>
              <a:ext uri="{FF2B5EF4-FFF2-40B4-BE49-F238E27FC236}">
                <a16:creationId xmlns="" xmlns:a16="http://schemas.microsoft.com/office/drawing/2014/main" id="{2DFB6BA2-A8EE-4DBD-A5CE-8FEAF048C1BB}"/>
              </a:ext>
            </a:extLst>
          </p:cNvPr>
          <p:cNvSpPr/>
          <p:nvPr/>
        </p:nvSpPr>
        <p:spPr>
          <a:xfrm flipV="1">
            <a:off x="-50" y="0"/>
            <a:ext cx="10953600" cy="8229588"/>
          </a:xfrm>
          <a:custGeom>
            <a:avLst/>
            <a:gdLst>
              <a:gd name="connsiteX0" fmla="*/ 0 w 9128000"/>
              <a:gd name="connsiteY0" fmla="*/ 3202891 h 6857990"/>
              <a:gd name="connsiteX1" fmla="*/ 3629 w 9128000"/>
              <a:gd name="connsiteY1" fmla="*/ 3131018 h 6857990"/>
              <a:gd name="connsiteX2" fmla="*/ 2604927 w 9128000"/>
              <a:gd name="connsiteY2" fmla="*/ 529721 h 6857990"/>
              <a:gd name="connsiteX3" fmla="*/ 2617631 w 9128000"/>
              <a:gd name="connsiteY3" fmla="*/ 528755 h 6857990"/>
              <a:gd name="connsiteX4" fmla="*/ 2073744 w 9128000"/>
              <a:gd name="connsiteY4" fmla="*/ 0 h 6857990"/>
              <a:gd name="connsiteX5" fmla="*/ 0 w 9128000"/>
              <a:gd name="connsiteY5" fmla="*/ 0 h 6857990"/>
              <a:gd name="connsiteX6" fmla="*/ 0 w 9128000"/>
              <a:gd name="connsiteY6" fmla="*/ 6857990 h 6857990"/>
              <a:gd name="connsiteX7" fmla="*/ 9128000 w 9128000"/>
              <a:gd name="connsiteY7" fmla="*/ 6857990 h 6857990"/>
              <a:gd name="connsiteX8" fmla="*/ 5807092 w 9128000"/>
              <a:gd name="connsiteY8" fmla="*/ 3629477 h 6857990"/>
              <a:gd name="connsiteX9" fmla="*/ 5802169 w 9128000"/>
              <a:gd name="connsiteY9" fmla="*/ 3726962 h 6857990"/>
              <a:gd name="connsiteX10" fmla="*/ 2902899 w 9128000"/>
              <a:gd name="connsiteY10" fmla="*/ 6343306 h 6857990"/>
              <a:gd name="connsiteX11" fmla="*/ 3629 w 9128000"/>
              <a:gd name="connsiteY11" fmla="*/ 3726962 h 6857990"/>
              <a:gd name="connsiteX12" fmla="*/ 0 w 9128000"/>
              <a:gd name="connsiteY12" fmla="*/ 3655089 h 685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28000" h="6857990">
                <a:moveTo>
                  <a:pt x="0" y="3202891"/>
                </a:moveTo>
                <a:lnTo>
                  <a:pt x="3629" y="3131018"/>
                </a:lnTo>
                <a:cubicBezTo>
                  <a:pt x="142922" y="1759428"/>
                  <a:pt x="1233337" y="669013"/>
                  <a:pt x="2604927" y="529721"/>
                </a:cubicBezTo>
                <a:lnTo>
                  <a:pt x="2617631" y="528755"/>
                </a:lnTo>
                <a:lnTo>
                  <a:pt x="2073744" y="0"/>
                </a:lnTo>
                <a:lnTo>
                  <a:pt x="0" y="0"/>
                </a:lnTo>
                <a:close/>
                <a:moveTo>
                  <a:pt x="0" y="6857990"/>
                </a:moveTo>
                <a:lnTo>
                  <a:pt x="9128000" y="6857990"/>
                </a:lnTo>
                <a:lnTo>
                  <a:pt x="5807092" y="3629477"/>
                </a:lnTo>
                <a:lnTo>
                  <a:pt x="5802169" y="3726962"/>
                </a:lnTo>
                <a:cubicBezTo>
                  <a:pt x="5652927" y="5196523"/>
                  <a:pt x="4411836" y="6343306"/>
                  <a:pt x="2902899" y="6343306"/>
                </a:cubicBezTo>
                <a:cubicBezTo>
                  <a:pt x="1393963" y="6343306"/>
                  <a:pt x="152872" y="5196523"/>
                  <a:pt x="3629" y="3726962"/>
                </a:cubicBezTo>
                <a:lnTo>
                  <a:pt x="0" y="3655089"/>
                </a:lnTo>
                <a:close/>
              </a:path>
            </a:pathLst>
          </a:custGeom>
          <a:gradFill>
            <a:gsLst>
              <a:gs pos="0">
                <a:srgbClr val="00DE64">
                  <a:alpha val="84706"/>
                </a:srgbClr>
              </a:gs>
              <a:gs pos="100000">
                <a:srgbClr val="09BFFF">
                  <a:alpha val="84706"/>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92" tIns="54848" rIns="109692" bIns="54848" numCol="1" spcCol="0" rtlCol="0" fromWordArt="0" anchor="ctr" anchorCtr="0" forceAA="0" compatLnSpc="1">
            <a:prstTxWarp prst="textNoShape">
              <a:avLst/>
            </a:prstTxWarp>
            <a:noAutofit/>
          </a:bodyPr>
          <a:lstStyle/>
          <a:p>
            <a:pPr algn="ctr" defTabSz="1096928"/>
            <a:endParaRPr lang="en-IN">
              <a:solidFill>
                <a:prstClr val="black"/>
              </a:solidFill>
            </a:endParaRPr>
          </a:p>
        </p:txBody>
      </p:sp>
      <p:sp>
        <p:nvSpPr>
          <p:cNvPr id="37" name="Right Triangle 36">
            <a:extLst>
              <a:ext uri="{FF2B5EF4-FFF2-40B4-BE49-F238E27FC236}">
                <a16:creationId xmlns="" xmlns:a16="http://schemas.microsoft.com/office/drawing/2014/main" id="{3F97144B-F9F5-4D51-9DA9-194F37683FA8}"/>
              </a:ext>
            </a:extLst>
          </p:cNvPr>
          <p:cNvSpPr/>
          <p:nvPr/>
        </p:nvSpPr>
        <p:spPr>
          <a:xfrm flipH="1">
            <a:off x="10243361" y="3955649"/>
            <a:ext cx="4387012" cy="4273950"/>
          </a:xfrm>
          <a:prstGeom prst="rtTriangle">
            <a:avLst/>
          </a:prstGeom>
          <a:gradFill>
            <a:gsLst>
              <a:gs pos="0">
                <a:srgbClr val="00DE64">
                  <a:alpha val="84706"/>
                </a:srgbClr>
              </a:gs>
              <a:gs pos="100000">
                <a:srgbClr val="09BFFF">
                  <a:alpha val="84706"/>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92" tIns="54848" rIns="109692" bIns="54848" numCol="1" spcCol="0" rtlCol="0" fromWordArt="0" anchor="ctr" anchorCtr="0" forceAA="0" compatLnSpc="1">
            <a:prstTxWarp prst="textNoShape">
              <a:avLst/>
            </a:prstTxWarp>
            <a:noAutofit/>
          </a:bodyPr>
          <a:lstStyle/>
          <a:p>
            <a:pPr algn="ctr" defTabSz="1096928"/>
            <a:endParaRPr lang="en-IN">
              <a:solidFill>
                <a:prstClr val="black"/>
              </a:solidFill>
            </a:endParaRPr>
          </a:p>
        </p:txBody>
      </p:sp>
      <p:sp>
        <p:nvSpPr>
          <p:cNvPr id="36" name="Freeform: Shape 35">
            <a:extLst>
              <a:ext uri="{FF2B5EF4-FFF2-40B4-BE49-F238E27FC236}">
                <a16:creationId xmlns="" xmlns:a16="http://schemas.microsoft.com/office/drawing/2014/main" id="{4134E17F-A5C8-42DC-A32E-AB282C0F43E5}"/>
              </a:ext>
            </a:extLst>
          </p:cNvPr>
          <p:cNvSpPr/>
          <p:nvPr/>
        </p:nvSpPr>
        <p:spPr>
          <a:xfrm>
            <a:off x="-50" y="0"/>
            <a:ext cx="14630426" cy="8229600"/>
          </a:xfrm>
          <a:custGeom>
            <a:avLst/>
            <a:gdLst>
              <a:gd name="connsiteX0" fmla="*/ 1115323 w 12191980"/>
              <a:gd name="connsiteY0" fmla="*/ 5545984 h 6858000"/>
              <a:gd name="connsiteX1" fmla="*/ 1139462 w 12191980"/>
              <a:gd name="connsiteY1" fmla="*/ 5568187 h 6858000"/>
              <a:gd name="connsiteX2" fmla="*/ 1298151 w 12191980"/>
              <a:gd name="connsiteY2" fmla="*/ 5686852 h 6858000"/>
              <a:gd name="connsiteX3" fmla="*/ 98673 w 12191980"/>
              <a:gd name="connsiteY3" fmla="*/ 6858000 h 6858000"/>
              <a:gd name="connsiteX4" fmla="*/ 0 w 12191980"/>
              <a:gd name="connsiteY4" fmla="*/ 6858000 h 6858000"/>
              <a:gd name="connsiteX5" fmla="*/ 0 w 12191980"/>
              <a:gd name="connsiteY5" fmla="*/ 6634965 h 6858000"/>
              <a:gd name="connsiteX6" fmla="*/ 12191980 w 12191980"/>
              <a:gd name="connsiteY6" fmla="*/ 4538778 h 6858000"/>
              <a:gd name="connsiteX7" fmla="*/ 12191980 w 12191980"/>
              <a:gd name="connsiteY7" fmla="*/ 6858000 h 6858000"/>
              <a:gd name="connsiteX8" fmla="*/ 9827580 w 12191980"/>
              <a:gd name="connsiteY8" fmla="*/ 6858000 h 6858000"/>
              <a:gd name="connsiteX9" fmla="*/ 12191980 w 12191980"/>
              <a:gd name="connsiteY9" fmla="*/ 3944812 h 6858000"/>
              <a:gd name="connsiteX10" fmla="*/ 12191980 w 12191980"/>
              <a:gd name="connsiteY10" fmla="*/ 4174120 h 6858000"/>
              <a:gd name="connsiteX11" fmla="*/ 9455818 w 12191980"/>
              <a:gd name="connsiteY11" fmla="*/ 6858000 h 6858000"/>
              <a:gd name="connsiteX12" fmla="*/ 9222043 w 12191980"/>
              <a:gd name="connsiteY12" fmla="*/ 6858000 h 6858000"/>
              <a:gd name="connsiteX13" fmla="*/ 7340896 w 12191980"/>
              <a:gd name="connsiteY13" fmla="*/ 0 h 6858000"/>
              <a:gd name="connsiteX14" fmla="*/ 10497356 w 12191980"/>
              <a:gd name="connsiteY14" fmla="*/ 0 h 6858000"/>
              <a:gd name="connsiteX15" fmla="*/ 3505763 w 12191980"/>
              <a:gd name="connsiteY15" fmla="*/ 6858000 h 6858000"/>
              <a:gd name="connsiteX16" fmla="*/ 317000 w 12191980"/>
              <a:gd name="connsiteY16" fmla="*/ 6858000 h 6858000"/>
              <a:gd name="connsiteX17" fmla="*/ 1427891 w 12191980"/>
              <a:gd name="connsiteY17" fmla="*/ 5773348 h 6858000"/>
              <a:gd name="connsiteX18" fmla="*/ 1581448 w 12191980"/>
              <a:gd name="connsiteY18" fmla="*/ 5866636 h 6858000"/>
              <a:gd name="connsiteX19" fmla="*/ 2902858 w 12191980"/>
              <a:gd name="connsiteY19" fmla="*/ 6201229 h 6858000"/>
              <a:gd name="connsiteX20" fmla="*/ 5675087 w 12191980"/>
              <a:gd name="connsiteY20" fmla="*/ 3429000 h 6858000"/>
              <a:gd name="connsiteX21" fmla="*/ 5340494 w 12191980"/>
              <a:gd name="connsiteY21" fmla="*/ 2107591 h 6858000"/>
              <a:gd name="connsiteX22" fmla="*/ 5281604 w 12191980"/>
              <a:gd name="connsiteY22" fmla="*/ 2010655 h 6858000"/>
              <a:gd name="connsiteX23" fmla="*/ 6795466 w 12191980"/>
              <a:gd name="connsiteY23" fmla="*/ 0 h 6858000"/>
              <a:gd name="connsiteX24" fmla="*/ 7122570 w 12191980"/>
              <a:gd name="connsiteY24" fmla="*/ 0 h 6858000"/>
              <a:gd name="connsiteX25" fmla="*/ 5200142 w 12191980"/>
              <a:gd name="connsiteY25" fmla="*/ 1877024 h 6858000"/>
              <a:gd name="connsiteX26" fmla="*/ 5062102 w 12191980"/>
              <a:gd name="connsiteY26" fmla="*/ 1692425 h 6858000"/>
              <a:gd name="connsiteX27" fmla="*/ 0 w 12191980"/>
              <a:gd name="connsiteY27" fmla="*/ 0 h 6858000"/>
              <a:gd name="connsiteX28" fmla="*/ 6577138 w 12191980"/>
              <a:gd name="connsiteY28" fmla="*/ 0 h 6858000"/>
              <a:gd name="connsiteX29" fmla="*/ 4961230 w 12191980"/>
              <a:gd name="connsiteY29" fmla="*/ 1577744 h 6858000"/>
              <a:gd name="connsiteX30" fmla="*/ 4839466 w 12191980"/>
              <a:gd name="connsiteY30" fmla="*/ 1445363 h 6858000"/>
              <a:gd name="connsiteX31" fmla="*/ 2902858 w 12191980"/>
              <a:gd name="connsiteY31" fmla="*/ 656771 h 6858000"/>
              <a:gd name="connsiteX32" fmla="*/ 130628 w 12191980"/>
              <a:gd name="connsiteY32" fmla="*/ 3429000 h 6858000"/>
              <a:gd name="connsiteX33" fmla="*/ 919220 w 12191980"/>
              <a:gd name="connsiteY33" fmla="*/ 5365607 h 6858000"/>
              <a:gd name="connsiteX34" fmla="*/ 1002903 w 12191980"/>
              <a:gd name="connsiteY34" fmla="*/ 5442579 h 6858000"/>
              <a:gd name="connsiteX35" fmla="*/ 0 w 12191980"/>
              <a:gd name="connsiteY35" fmla="*/ 64217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1980" h="6858000">
                <a:moveTo>
                  <a:pt x="1115323" y="5545984"/>
                </a:moveTo>
                <a:lnTo>
                  <a:pt x="1139462" y="5568187"/>
                </a:lnTo>
                <a:lnTo>
                  <a:pt x="1298151" y="5686852"/>
                </a:lnTo>
                <a:lnTo>
                  <a:pt x="98673" y="6858000"/>
                </a:lnTo>
                <a:lnTo>
                  <a:pt x="0" y="6858000"/>
                </a:lnTo>
                <a:lnTo>
                  <a:pt x="0" y="6634965"/>
                </a:lnTo>
                <a:close/>
                <a:moveTo>
                  <a:pt x="12191980" y="4538778"/>
                </a:moveTo>
                <a:lnTo>
                  <a:pt x="12191980" y="6858000"/>
                </a:lnTo>
                <a:lnTo>
                  <a:pt x="9827580" y="6858000"/>
                </a:lnTo>
                <a:close/>
                <a:moveTo>
                  <a:pt x="12191980" y="3944812"/>
                </a:moveTo>
                <a:lnTo>
                  <a:pt x="12191980" y="4174120"/>
                </a:lnTo>
                <a:lnTo>
                  <a:pt x="9455818" y="6858000"/>
                </a:lnTo>
                <a:lnTo>
                  <a:pt x="9222043" y="6858000"/>
                </a:lnTo>
                <a:close/>
                <a:moveTo>
                  <a:pt x="7340896" y="0"/>
                </a:moveTo>
                <a:lnTo>
                  <a:pt x="10497356" y="0"/>
                </a:lnTo>
                <a:lnTo>
                  <a:pt x="3505763" y="6858000"/>
                </a:lnTo>
                <a:lnTo>
                  <a:pt x="317000" y="6858000"/>
                </a:lnTo>
                <a:lnTo>
                  <a:pt x="1427891" y="5773348"/>
                </a:lnTo>
                <a:lnTo>
                  <a:pt x="1581448" y="5866636"/>
                </a:lnTo>
                <a:cubicBezTo>
                  <a:pt x="1974254" y="6080021"/>
                  <a:pt x="2424401" y="6201229"/>
                  <a:pt x="2902858" y="6201229"/>
                </a:cubicBezTo>
                <a:cubicBezTo>
                  <a:pt x="4433918" y="6201229"/>
                  <a:pt x="5675087" y="4960060"/>
                  <a:pt x="5675087" y="3429000"/>
                </a:cubicBezTo>
                <a:cubicBezTo>
                  <a:pt x="5675087" y="2950544"/>
                  <a:pt x="5553879" y="2500397"/>
                  <a:pt x="5340494" y="2107591"/>
                </a:cubicBezTo>
                <a:lnTo>
                  <a:pt x="5281604" y="2010655"/>
                </a:lnTo>
                <a:close/>
                <a:moveTo>
                  <a:pt x="6795466" y="0"/>
                </a:moveTo>
                <a:lnTo>
                  <a:pt x="7122570" y="0"/>
                </a:lnTo>
                <a:lnTo>
                  <a:pt x="5200142" y="1877024"/>
                </a:lnTo>
                <a:lnTo>
                  <a:pt x="5062102" y="1692425"/>
                </a:lnTo>
                <a:close/>
                <a:moveTo>
                  <a:pt x="0" y="0"/>
                </a:moveTo>
                <a:lnTo>
                  <a:pt x="6577138" y="0"/>
                </a:lnTo>
                <a:lnTo>
                  <a:pt x="4961230" y="1577744"/>
                </a:lnTo>
                <a:lnTo>
                  <a:pt x="4839466" y="1445363"/>
                </a:lnTo>
                <a:cubicBezTo>
                  <a:pt x="4339771" y="957443"/>
                  <a:pt x="3656427" y="656771"/>
                  <a:pt x="2902858" y="656771"/>
                </a:cubicBezTo>
                <a:cubicBezTo>
                  <a:pt x="1371797" y="656771"/>
                  <a:pt x="130628" y="1897940"/>
                  <a:pt x="130628" y="3429000"/>
                </a:cubicBezTo>
                <a:cubicBezTo>
                  <a:pt x="130628" y="4182568"/>
                  <a:pt x="431300" y="4865913"/>
                  <a:pt x="919220" y="5365607"/>
                </a:cubicBezTo>
                <a:lnTo>
                  <a:pt x="1002903" y="5442579"/>
                </a:lnTo>
                <a:lnTo>
                  <a:pt x="0" y="6421794"/>
                </a:lnTo>
                <a:close/>
              </a:path>
            </a:pathLst>
          </a:custGeom>
          <a:gradFill>
            <a:gsLst>
              <a:gs pos="0">
                <a:schemeClr val="tx1">
                  <a:alpha val="85000"/>
                </a:schemeClr>
              </a:gs>
              <a:gs pos="100000">
                <a:srgbClr val="1A2028">
                  <a:alpha val="65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09692" tIns="54848" rIns="109692" bIns="54848" rtlCol="0" anchor="ctr"/>
          <a:lstStyle/>
          <a:p>
            <a:pPr algn="ctr" defTabSz="1096928"/>
            <a:endParaRPr lang="en-IN">
              <a:solidFill>
                <a:prstClr val="white"/>
              </a:solidFill>
            </a:endParaRPr>
          </a:p>
        </p:txBody>
      </p:sp>
      <p:sp>
        <p:nvSpPr>
          <p:cNvPr id="20" name="Circle: Hollow 19">
            <a:extLst>
              <a:ext uri="{FF2B5EF4-FFF2-40B4-BE49-F238E27FC236}">
                <a16:creationId xmlns="" xmlns:a16="http://schemas.microsoft.com/office/drawing/2014/main" id="{8B9C778E-FA3F-4FA5-8745-3E4E88439452}"/>
              </a:ext>
            </a:extLst>
          </p:cNvPr>
          <p:cNvSpPr/>
          <p:nvPr/>
        </p:nvSpPr>
        <p:spPr>
          <a:xfrm>
            <a:off x="265611" y="896983"/>
            <a:ext cx="6435634" cy="6435634"/>
          </a:xfrm>
          <a:prstGeom prst="donut">
            <a:avLst>
              <a:gd name="adj" fmla="val 5236"/>
            </a:avLst>
          </a:prstGeom>
          <a:gradFill>
            <a:gsLst>
              <a:gs pos="0">
                <a:srgbClr val="00DE64">
                  <a:alpha val="84706"/>
                </a:srgbClr>
              </a:gs>
              <a:gs pos="100000">
                <a:srgbClr val="09BFFF">
                  <a:alpha val="84706"/>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09692" tIns="54848" rIns="109692" bIns="54848" rtlCol="0" anchor="ctr"/>
          <a:lstStyle/>
          <a:p>
            <a:pPr algn="ctr" defTabSz="1096928"/>
            <a:endParaRPr lang="en-IN">
              <a:solidFill>
                <a:prstClr val="black"/>
              </a:solidFill>
            </a:endParaRPr>
          </a:p>
        </p:txBody>
      </p:sp>
      <p:sp>
        <p:nvSpPr>
          <p:cNvPr id="25" name="Circle: Hollow 24">
            <a:extLst>
              <a:ext uri="{FF2B5EF4-FFF2-40B4-BE49-F238E27FC236}">
                <a16:creationId xmlns="" xmlns:a16="http://schemas.microsoft.com/office/drawing/2014/main" id="{1ECBC2F0-EE66-44E1-B40A-7B1CBF3085E8}"/>
              </a:ext>
            </a:extLst>
          </p:cNvPr>
          <p:cNvSpPr/>
          <p:nvPr/>
        </p:nvSpPr>
        <p:spPr>
          <a:xfrm>
            <a:off x="1502228" y="2133600"/>
            <a:ext cx="3962400" cy="3962400"/>
          </a:xfrm>
          <a:prstGeom prst="donut">
            <a:avLst>
              <a:gd name="adj" fmla="val 7383"/>
            </a:avLst>
          </a:prstGeom>
          <a:gradFill flip="none" rotWithShape="1">
            <a:gsLst>
              <a:gs pos="0">
                <a:srgbClr val="00DE64">
                  <a:alpha val="84706"/>
                </a:srgbClr>
              </a:gs>
              <a:gs pos="100000">
                <a:srgbClr val="09BFFF">
                  <a:alpha val="84706"/>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9692" tIns="54848" rIns="109692" bIns="54848" rtlCol="0" anchor="ctr"/>
          <a:lstStyle/>
          <a:p>
            <a:pPr algn="ctr" defTabSz="1096928"/>
            <a:endParaRPr lang="en-IN">
              <a:solidFill>
                <a:prstClr val="black"/>
              </a:solidFill>
            </a:endParaRPr>
          </a:p>
        </p:txBody>
      </p:sp>
      <p:sp>
        <p:nvSpPr>
          <p:cNvPr id="26" name="Circle: Hollow 25">
            <a:extLst>
              <a:ext uri="{FF2B5EF4-FFF2-40B4-BE49-F238E27FC236}">
                <a16:creationId xmlns="" xmlns:a16="http://schemas.microsoft.com/office/drawing/2014/main" id="{87B7D86D-BE9B-4B70-AD4F-F1004D69729E}"/>
              </a:ext>
            </a:extLst>
          </p:cNvPr>
          <p:cNvSpPr/>
          <p:nvPr/>
        </p:nvSpPr>
        <p:spPr>
          <a:xfrm>
            <a:off x="1236618" y="1867992"/>
            <a:ext cx="4493623" cy="4493623"/>
          </a:xfrm>
          <a:prstGeom prst="donut">
            <a:avLst>
              <a:gd name="adj" fmla="val 7541"/>
            </a:avLst>
          </a:prstGeom>
          <a:solidFill>
            <a:schemeClr val="bg1"/>
          </a:solidFill>
          <a:ln>
            <a:noFill/>
          </a:ln>
          <a:effectLst>
            <a:outerShdw blurRad="1524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9692" tIns="54848" rIns="109692" bIns="54848" rtlCol="0" anchor="ctr"/>
          <a:lstStyle/>
          <a:p>
            <a:pPr algn="ctr" defTabSz="1096928"/>
            <a:endParaRPr lang="en-IN">
              <a:solidFill>
                <a:prstClr val="black"/>
              </a:solidFill>
            </a:endParaRPr>
          </a:p>
        </p:txBody>
      </p:sp>
      <p:sp>
        <p:nvSpPr>
          <p:cNvPr id="27" name="Oval 26">
            <a:extLst>
              <a:ext uri="{FF2B5EF4-FFF2-40B4-BE49-F238E27FC236}">
                <a16:creationId xmlns="" xmlns:a16="http://schemas.microsoft.com/office/drawing/2014/main" id="{B04B87AF-A314-4EF0-A9EE-9342C1234229}"/>
              </a:ext>
            </a:extLst>
          </p:cNvPr>
          <p:cNvSpPr/>
          <p:nvPr/>
        </p:nvSpPr>
        <p:spPr>
          <a:xfrm>
            <a:off x="1955073" y="2586445"/>
            <a:ext cx="3056710" cy="3056710"/>
          </a:xfrm>
          <a:prstGeom prst="ellipse">
            <a:avLst/>
          </a:prstGeom>
          <a:gradFill>
            <a:gsLst>
              <a:gs pos="0">
                <a:srgbClr val="00DE64">
                  <a:alpha val="84706"/>
                </a:srgbClr>
              </a:gs>
              <a:gs pos="100000">
                <a:srgbClr val="09BFFF">
                  <a:alpha val="84706"/>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09692" tIns="54848" rIns="109692" bIns="54848" rtlCol="0" anchor="ctr"/>
          <a:lstStyle/>
          <a:p>
            <a:pPr algn="ctr" defTabSz="1096928"/>
            <a:endParaRPr lang="en-IN">
              <a:solidFill>
                <a:prstClr val="white"/>
              </a:solidFill>
            </a:endParaRPr>
          </a:p>
        </p:txBody>
      </p:sp>
      <p:sp>
        <p:nvSpPr>
          <p:cNvPr id="48" name="TextBox 47">
            <a:extLst>
              <a:ext uri="{FF2B5EF4-FFF2-40B4-BE49-F238E27FC236}">
                <a16:creationId xmlns="" xmlns:a16="http://schemas.microsoft.com/office/drawing/2014/main" id="{532C95A8-5721-49D5-9661-4D3528804060}"/>
              </a:ext>
            </a:extLst>
          </p:cNvPr>
          <p:cNvSpPr txBox="1"/>
          <p:nvPr/>
        </p:nvSpPr>
        <p:spPr>
          <a:xfrm>
            <a:off x="7486261" y="896993"/>
            <a:ext cx="6934597" cy="1440395"/>
          </a:xfrm>
          <a:prstGeom prst="rect">
            <a:avLst/>
          </a:prstGeom>
          <a:noFill/>
        </p:spPr>
        <p:txBody>
          <a:bodyPr wrap="square" lIns="109692" tIns="54848" rIns="109692" bIns="54848" rtlCol="0">
            <a:spAutoFit/>
          </a:bodyPr>
          <a:lstStyle/>
          <a:p>
            <a:pPr defTabSz="1096928"/>
            <a:r>
              <a:rPr lang="en-IN" sz="8600" b="1" spc="360" dirty="0">
                <a:solidFill>
                  <a:prstClr val="white"/>
                </a:solidFill>
                <a:latin typeface="Agency FB" panose="020B0503020202020204" pitchFamily="34" charset="0"/>
              </a:rPr>
              <a:t>ANUP PAIKARAY</a:t>
            </a:r>
          </a:p>
        </p:txBody>
      </p:sp>
      <p:sp>
        <p:nvSpPr>
          <p:cNvPr id="52" name="Right Triangle 51">
            <a:extLst>
              <a:ext uri="{FF2B5EF4-FFF2-40B4-BE49-F238E27FC236}">
                <a16:creationId xmlns="" xmlns:a16="http://schemas.microsoft.com/office/drawing/2014/main" id="{5154C031-73E4-46F3-82EA-5F52AB4B7109}"/>
              </a:ext>
            </a:extLst>
          </p:cNvPr>
          <p:cNvSpPr/>
          <p:nvPr/>
        </p:nvSpPr>
        <p:spPr>
          <a:xfrm flipH="1" flipV="1">
            <a:off x="-50" y="0"/>
            <a:ext cx="14630372" cy="8229588"/>
          </a:xfrm>
          <a:prstGeom prst="rtTriangl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692" tIns="54848" rIns="109692" bIns="54848" rtlCol="0" anchor="ctr"/>
          <a:lstStyle/>
          <a:p>
            <a:pPr algn="ctr" defTabSz="1096928"/>
            <a:endParaRPr lang="en-IN">
              <a:solidFill>
                <a:prstClr val="white"/>
              </a:solidFill>
            </a:endParaRPr>
          </a:p>
        </p:txBody>
      </p:sp>
      <p:sp>
        <p:nvSpPr>
          <p:cNvPr id="4" name="TextBox 3"/>
          <p:cNvSpPr txBox="1"/>
          <p:nvPr/>
        </p:nvSpPr>
        <p:spPr>
          <a:xfrm>
            <a:off x="7652250" y="2762122"/>
            <a:ext cx="6602599" cy="701730"/>
          </a:xfrm>
          <a:prstGeom prst="rect">
            <a:avLst/>
          </a:prstGeom>
          <a:noFill/>
        </p:spPr>
        <p:txBody>
          <a:bodyPr wrap="square" lIns="109692" tIns="54848" rIns="109692" bIns="54848" rtlCol="0">
            <a:spAutoFit/>
          </a:bodyPr>
          <a:lstStyle/>
          <a:p>
            <a:pPr defTabSz="1096928"/>
            <a:r>
              <a:rPr lang="en-US" sz="3800" dirty="0">
                <a:solidFill>
                  <a:prstClr val="white"/>
                </a:solidFill>
              </a:rPr>
              <a:t>B.TECH  2</a:t>
            </a:r>
            <a:r>
              <a:rPr lang="en-US" sz="3800" baseline="30000" dirty="0">
                <a:solidFill>
                  <a:prstClr val="white"/>
                </a:solidFill>
              </a:rPr>
              <a:t>nd</a:t>
            </a:r>
            <a:r>
              <a:rPr lang="en-US" sz="3800" dirty="0">
                <a:solidFill>
                  <a:prstClr val="white"/>
                </a:solidFill>
              </a:rPr>
              <a:t> Year  IEE , CET BBSR</a:t>
            </a:r>
          </a:p>
        </p:txBody>
      </p:sp>
      <p:pic>
        <p:nvPicPr>
          <p:cNvPr id="1029" name="Picture 5" descr="C:\Users\Arnab\Desktop\WhatsApp Image 2020-08-29 at 12.58.17 AM.jpeg"/>
          <p:cNvPicPr>
            <a:picLocks noChangeAspect="1" noChangeArrowheads="1"/>
          </p:cNvPicPr>
          <p:nvPr/>
        </p:nvPicPr>
        <p:blipFill rotWithShape="1">
          <a:blip r:embed="rId4">
            <a:extLst>
              <a:ext uri="{28A0092B-C50C-407E-A947-70E740481C1C}">
                <a14:useLocalDpi xmlns:a14="http://schemas.microsoft.com/office/drawing/2010/main" val="0"/>
              </a:ext>
            </a:extLst>
          </a:blip>
          <a:srcRect l="20868" t="19810" r="41790" b="23333"/>
          <a:stretch/>
        </p:blipFill>
        <p:spPr bwMode="auto">
          <a:xfrm>
            <a:off x="1150378" y="1617183"/>
            <a:ext cx="4689899" cy="5086904"/>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0046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rnab\Desktop\images.jpg"/>
          <p:cNvPicPr>
            <a:picLocks noChangeAspect="1" noChangeArrowheads="1"/>
          </p:cNvPicPr>
          <p:nvPr/>
        </p:nvPicPr>
        <p:blipFill rotWithShape="1">
          <a:blip r:embed="rId2">
            <a:extLst>
              <a:ext uri="{28A0092B-C50C-407E-A947-70E740481C1C}">
                <a14:useLocalDpi xmlns:a14="http://schemas.microsoft.com/office/drawing/2010/main" val="0"/>
              </a:ext>
            </a:extLst>
          </a:blip>
          <a:srcRect l="5047" t="8520" r="5528" b="10292"/>
          <a:stretch/>
        </p:blipFill>
        <p:spPr bwMode="auto">
          <a:xfrm>
            <a:off x="685801" y="228600"/>
            <a:ext cx="3657600" cy="2432539"/>
          </a:xfrm>
          <a:prstGeom prst="round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1000" y="2795957"/>
            <a:ext cx="4648200" cy="1384934"/>
          </a:xfrm>
          <a:prstGeom prst="rect">
            <a:avLst/>
          </a:prstGeom>
          <a:noFill/>
          <a:ln>
            <a:solidFill>
              <a:srgbClr val="FF0000"/>
            </a:solidFill>
          </a:ln>
        </p:spPr>
        <p:txBody>
          <a:bodyPr wrap="square" lIns="91328" tIns="45658" rIns="91328" bIns="45658" rtlCol="0">
            <a:spAutoFit/>
          </a:bodyPr>
          <a:lstStyle/>
          <a:p>
            <a:r>
              <a:rPr lang="en-US" sz="2800" dirty="0">
                <a:solidFill>
                  <a:schemeClr val="bg1"/>
                </a:solidFill>
              </a:rPr>
              <a:t>30 crore Indian still depend on mud stove.so we have a huge market size</a:t>
            </a:r>
          </a:p>
        </p:txBody>
      </p:sp>
      <p:cxnSp>
        <p:nvCxnSpPr>
          <p:cNvPr id="5" name="Straight Arrow Connector 4"/>
          <p:cNvCxnSpPr/>
          <p:nvPr/>
        </p:nvCxnSpPr>
        <p:spPr>
          <a:xfrm>
            <a:off x="4572000" y="1749670"/>
            <a:ext cx="1752600"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4100" name="Picture 4" descr="C:\Users\Arnab\Desktop\down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96010"/>
            <a:ext cx="2971800" cy="2432539"/>
          </a:xfrm>
          <a:prstGeom prst="round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166339" y="2949843"/>
            <a:ext cx="3681046" cy="1089524"/>
          </a:xfrm>
          <a:prstGeom prst="rect">
            <a:avLst/>
          </a:prstGeom>
          <a:noFill/>
          <a:ln>
            <a:solidFill>
              <a:srgbClr val="00B0F0"/>
            </a:solidFill>
          </a:ln>
        </p:spPr>
        <p:txBody>
          <a:bodyPr wrap="square" lIns="91328" tIns="45658" rIns="91328" bIns="45658" rtlCol="0">
            <a:spAutoFit/>
          </a:bodyPr>
          <a:lstStyle/>
          <a:p>
            <a:r>
              <a:rPr lang="en-US" sz="3200" dirty="0">
                <a:solidFill>
                  <a:schemeClr val="bg1"/>
                </a:solidFill>
              </a:rPr>
              <a:t>Manufacturing cost per unit is Rs. 600,</a:t>
            </a:r>
          </a:p>
        </p:txBody>
      </p:sp>
      <p:cxnSp>
        <p:nvCxnSpPr>
          <p:cNvPr id="10" name="Straight Arrow Connector 9"/>
          <p:cNvCxnSpPr/>
          <p:nvPr/>
        </p:nvCxnSpPr>
        <p:spPr>
          <a:xfrm>
            <a:off x="9753600" y="1784838"/>
            <a:ext cx="1447800"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4101" name="Picture 5" descr="C:\Users\Arnab\Desktop\download (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5800" y="334109"/>
            <a:ext cx="1746250" cy="1746250"/>
          </a:xfrm>
          <a:prstGeom prst="round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53800" y="2514603"/>
            <a:ext cx="3048000" cy="1089524"/>
          </a:xfrm>
          <a:prstGeom prst="rect">
            <a:avLst/>
          </a:prstGeom>
          <a:noFill/>
          <a:ln>
            <a:solidFill>
              <a:srgbClr val="92D050"/>
            </a:solidFill>
          </a:ln>
        </p:spPr>
        <p:txBody>
          <a:bodyPr wrap="square" lIns="91328" tIns="45658" rIns="91328" bIns="45658" rtlCol="0">
            <a:spAutoFit/>
          </a:bodyPr>
          <a:lstStyle/>
          <a:p>
            <a:r>
              <a:rPr lang="en-US" sz="3200" dirty="0">
                <a:solidFill>
                  <a:schemeClr val="bg1"/>
                </a:solidFill>
              </a:rPr>
              <a:t>With a MRP of Rs.800 </a:t>
            </a:r>
          </a:p>
        </p:txBody>
      </p:sp>
      <p:cxnSp>
        <p:nvCxnSpPr>
          <p:cNvPr id="13" name="Straight Arrow Connector 12"/>
          <p:cNvCxnSpPr/>
          <p:nvPr/>
        </p:nvCxnSpPr>
        <p:spPr>
          <a:xfrm>
            <a:off x="12877800" y="3733800"/>
            <a:ext cx="0" cy="106680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4102" name="Picture 6" descr="C:\Users\Arnab\Desktop\152292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50363" y="4800600"/>
            <a:ext cx="2854876" cy="193400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1201400" y="6734603"/>
            <a:ext cx="3200400" cy="1384996"/>
          </a:xfrm>
          <a:prstGeom prst="rect">
            <a:avLst/>
          </a:prstGeom>
          <a:noFill/>
          <a:ln>
            <a:solidFill>
              <a:srgbClr val="FFC000"/>
            </a:solidFill>
          </a:ln>
        </p:spPr>
        <p:txBody>
          <a:bodyPr wrap="square" lIns="91328" tIns="45658" rIns="91328" bIns="45658" rtlCol="0">
            <a:spAutoFit/>
          </a:bodyPr>
          <a:lstStyle/>
          <a:p>
            <a:r>
              <a:rPr lang="en-US" sz="2800" dirty="0">
                <a:solidFill>
                  <a:schemeClr val="bg1"/>
                </a:solidFill>
              </a:rPr>
              <a:t>With a 25% profit margin , equals to Rs.200.</a:t>
            </a:r>
          </a:p>
        </p:txBody>
      </p:sp>
      <p:cxnSp>
        <p:nvCxnSpPr>
          <p:cNvPr id="17" name="Straight Arrow Connector 16"/>
          <p:cNvCxnSpPr/>
          <p:nvPr/>
        </p:nvCxnSpPr>
        <p:spPr>
          <a:xfrm flipH="1">
            <a:off x="3810037" y="6019800"/>
            <a:ext cx="6667501"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4103" name="Picture 7" descr="C:\Users\Arnab\Desktop\download (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11" y="4800637"/>
            <a:ext cx="3070225" cy="3070225"/>
          </a:xfrm>
          <a:prstGeom prst="ellipse">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3810003" y="6335712"/>
            <a:ext cx="6901808" cy="1754326"/>
          </a:xfrm>
          <a:prstGeom prst="rect">
            <a:avLst/>
          </a:prstGeom>
          <a:noFill/>
          <a:ln>
            <a:solidFill>
              <a:srgbClr val="FFFF00"/>
            </a:solidFill>
          </a:ln>
        </p:spPr>
        <p:txBody>
          <a:bodyPr wrap="square" lIns="91328" tIns="45658" rIns="91328" bIns="45658" rtlCol="0">
            <a:spAutoFit/>
          </a:bodyPr>
          <a:lstStyle/>
          <a:p>
            <a:r>
              <a:rPr lang="en-US" sz="3600" dirty="0">
                <a:solidFill>
                  <a:schemeClr val="bg1"/>
                </a:solidFill>
              </a:rPr>
              <a:t>So we have a potential market of estimated Rs. 20 billion (only in India ) </a:t>
            </a:r>
          </a:p>
        </p:txBody>
      </p:sp>
    </p:spTree>
    <p:extLst>
      <p:ext uri="{BB962C8B-B14F-4D97-AF65-F5344CB8AC3E}">
        <p14:creationId xmlns:p14="http://schemas.microsoft.com/office/powerpoint/2010/main" val="321949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1000"/>
                                        <p:tgtEl>
                                          <p:spTgt spid="4100"/>
                                        </p:tgtEl>
                                      </p:cBhvr>
                                    </p:animEffect>
                                    <p:anim calcmode="lin" valueType="num">
                                      <p:cBhvr>
                                        <p:cTn id="25" dur="1000" fill="hold"/>
                                        <p:tgtEl>
                                          <p:spTgt spid="4100"/>
                                        </p:tgtEl>
                                        <p:attrNameLst>
                                          <p:attrName>ppt_x</p:attrName>
                                        </p:attrNameLst>
                                      </p:cBhvr>
                                      <p:tavLst>
                                        <p:tav tm="0">
                                          <p:val>
                                            <p:strVal val="#ppt_x"/>
                                          </p:val>
                                        </p:tav>
                                        <p:tav tm="100000">
                                          <p:val>
                                            <p:strVal val="#ppt_x"/>
                                          </p:val>
                                        </p:tav>
                                      </p:tavLst>
                                    </p:anim>
                                    <p:anim calcmode="lin" valueType="num">
                                      <p:cBhvr>
                                        <p:cTn id="26" dur="1000" fill="hold"/>
                                        <p:tgtEl>
                                          <p:spTgt spid="410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101"/>
                                        </p:tgtEl>
                                        <p:attrNameLst>
                                          <p:attrName>style.visibility</p:attrName>
                                        </p:attrNameLst>
                                      </p:cBhvr>
                                      <p:to>
                                        <p:strVal val="visible"/>
                                      </p:to>
                                    </p:set>
                                    <p:animEffect transition="in" filter="fade">
                                      <p:cBhvr>
                                        <p:cTn id="41" dur="1000"/>
                                        <p:tgtEl>
                                          <p:spTgt spid="4101"/>
                                        </p:tgtEl>
                                      </p:cBhvr>
                                    </p:animEffect>
                                    <p:anim calcmode="lin" valueType="num">
                                      <p:cBhvr>
                                        <p:cTn id="42" dur="1000" fill="hold"/>
                                        <p:tgtEl>
                                          <p:spTgt spid="4101"/>
                                        </p:tgtEl>
                                        <p:attrNameLst>
                                          <p:attrName>ppt_x</p:attrName>
                                        </p:attrNameLst>
                                      </p:cBhvr>
                                      <p:tavLst>
                                        <p:tav tm="0">
                                          <p:val>
                                            <p:strVal val="#ppt_x"/>
                                          </p:val>
                                        </p:tav>
                                        <p:tav tm="100000">
                                          <p:val>
                                            <p:strVal val="#ppt_x"/>
                                          </p:val>
                                        </p:tav>
                                      </p:tavLst>
                                    </p:anim>
                                    <p:anim calcmode="lin" valueType="num">
                                      <p:cBhvr>
                                        <p:cTn id="43" dur="1000" fill="hold"/>
                                        <p:tgtEl>
                                          <p:spTgt spid="410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4102"/>
                                        </p:tgtEl>
                                        <p:attrNameLst>
                                          <p:attrName>style.visibility</p:attrName>
                                        </p:attrNameLst>
                                      </p:cBhvr>
                                      <p:to>
                                        <p:strVal val="visible"/>
                                      </p:to>
                                    </p:set>
                                    <p:animEffect transition="in" filter="fade">
                                      <p:cBhvr>
                                        <p:cTn id="58" dur="1000"/>
                                        <p:tgtEl>
                                          <p:spTgt spid="4102"/>
                                        </p:tgtEl>
                                      </p:cBhvr>
                                    </p:animEffect>
                                    <p:anim calcmode="lin" valueType="num">
                                      <p:cBhvr>
                                        <p:cTn id="59" dur="1000" fill="hold"/>
                                        <p:tgtEl>
                                          <p:spTgt spid="4102"/>
                                        </p:tgtEl>
                                        <p:attrNameLst>
                                          <p:attrName>ppt_x</p:attrName>
                                        </p:attrNameLst>
                                      </p:cBhvr>
                                      <p:tavLst>
                                        <p:tav tm="0">
                                          <p:val>
                                            <p:strVal val="#ppt_x"/>
                                          </p:val>
                                        </p:tav>
                                        <p:tav tm="100000">
                                          <p:val>
                                            <p:strVal val="#ppt_x"/>
                                          </p:val>
                                        </p:tav>
                                      </p:tavLst>
                                    </p:anim>
                                    <p:anim calcmode="lin" valueType="num">
                                      <p:cBhvr>
                                        <p:cTn id="60" dur="1000" fill="hold"/>
                                        <p:tgtEl>
                                          <p:spTgt spid="410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anim calcmode="lin" valueType="num">
                                      <p:cBhvr>
                                        <p:cTn id="64" dur="1000" fill="hold"/>
                                        <p:tgtEl>
                                          <p:spTgt spid="15"/>
                                        </p:tgtEl>
                                        <p:attrNameLst>
                                          <p:attrName>ppt_x</p:attrName>
                                        </p:attrNameLst>
                                      </p:cBhvr>
                                      <p:tavLst>
                                        <p:tav tm="0">
                                          <p:val>
                                            <p:strVal val="#ppt_x"/>
                                          </p:val>
                                        </p:tav>
                                        <p:tav tm="100000">
                                          <p:val>
                                            <p:strVal val="#ppt_x"/>
                                          </p:val>
                                        </p:tav>
                                      </p:tavLst>
                                    </p:anim>
                                    <p:anim calcmode="lin" valueType="num">
                                      <p:cBhvr>
                                        <p:cTn id="6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nodeType="withEffect">
                                  <p:stCondLst>
                                    <p:cond delay="0"/>
                                  </p:stCondLst>
                                  <p:childTnLst>
                                    <p:set>
                                      <p:cBhvr>
                                        <p:cTn id="72" dur="1" fill="hold">
                                          <p:stCondLst>
                                            <p:cond delay="0"/>
                                          </p:stCondLst>
                                        </p:cTn>
                                        <p:tgtEl>
                                          <p:spTgt spid="4103"/>
                                        </p:tgtEl>
                                        <p:attrNameLst>
                                          <p:attrName>style.visibility</p:attrName>
                                        </p:attrNameLst>
                                      </p:cBhvr>
                                      <p:to>
                                        <p:strVal val="visible"/>
                                      </p:to>
                                    </p:set>
                                    <p:animEffect transition="in" filter="fade">
                                      <p:cBhvr>
                                        <p:cTn id="73" dur="500"/>
                                        <p:tgtEl>
                                          <p:spTgt spid="410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P spid="15"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09108" y="457230"/>
            <a:ext cx="5823450" cy="692473"/>
          </a:xfrm>
          <a:prstGeom prst="rect">
            <a:avLst/>
          </a:prstGeom>
          <a:noFill/>
        </p:spPr>
        <p:txBody>
          <a:bodyPr wrap="square" lIns="91328" tIns="45658" rIns="91328" bIns="45658" rtlCol="0">
            <a:spAutoFit/>
          </a:bodyPr>
          <a:lstStyle/>
          <a:p>
            <a:r>
              <a:rPr lang="en-US" sz="3800" u="sng" dirty="0">
                <a:solidFill>
                  <a:schemeClr val="bg1"/>
                </a:solidFill>
              </a:rPr>
              <a:t>BUSINESS STRATEGY </a:t>
            </a:r>
          </a:p>
        </p:txBody>
      </p:sp>
      <p:pic>
        <p:nvPicPr>
          <p:cNvPr id="2050" name="Picture 2" descr="C:\Users\Arnab\Desktop\VENTI-cook ppt list\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28677"/>
            <a:ext cx="4495800" cy="5896077"/>
          </a:xfrm>
          <a:prstGeom prst="roundRect">
            <a:avLst/>
          </a:prstGeom>
          <a:noFill/>
          <a:extLst>
            <a:ext uri="{909E8E84-426E-40DD-AFC4-6F175D3DCCD1}">
              <a14:hiddenFill xmlns:a14="http://schemas.microsoft.com/office/drawing/2010/main">
                <a:solidFill>
                  <a:srgbClr val="FFFFFF"/>
                </a:solidFill>
              </a14:hiddenFill>
            </a:ext>
          </a:extLst>
        </p:spPr>
      </p:pic>
      <p:pic>
        <p:nvPicPr>
          <p:cNvPr id="2051" name="Picture 3" descr="C:\Users\Arnab\Desktop\VENTI-cook ppt list\gettyimages-1199940824-612x6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800" y="1852245"/>
            <a:ext cx="5554800" cy="4319955"/>
          </a:xfrm>
          <a:prstGeom prst="roundRect">
            <a:avLst/>
          </a:prstGeom>
          <a:noFill/>
          <a:extLst>
            <a:ext uri="{909E8E84-426E-40DD-AFC4-6F175D3DCCD1}">
              <a14:hiddenFill xmlns:a14="http://schemas.microsoft.com/office/drawing/2010/main">
                <a:solidFill>
                  <a:srgbClr val="FFFFFF"/>
                </a:solidFill>
              </a14:hiddenFill>
            </a:ext>
          </a:extLst>
        </p:spPr>
      </p:pic>
      <p:pic>
        <p:nvPicPr>
          <p:cNvPr id="2052" name="Picture 4" descr="C:\Users\Arnab\Desktop\VENTI-cook ppt list\Sdas-fi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
            <a:ext cx="4579800" cy="6172197"/>
          </a:xfrm>
          <a:prstGeom prst="round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6477000"/>
            <a:ext cx="4609108" cy="1815882"/>
          </a:xfrm>
          <a:prstGeom prst="rect">
            <a:avLst/>
          </a:prstGeom>
          <a:noFill/>
        </p:spPr>
        <p:txBody>
          <a:bodyPr wrap="square" rtlCol="0">
            <a:spAutoFit/>
          </a:bodyPr>
          <a:lstStyle/>
          <a:p>
            <a:r>
              <a:rPr lang="en-US" sz="2800" dirty="0" smtClean="0">
                <a:solidFill>
                  <a:schemeClr val="bg1"/>
                </a:solidFill>
              </a:rPr>
              <a:t>SPREADING AWARENESS ABOUT HEALTH HAZARD OF MUD STOVE IN PANCHAYAT.</a:t>
            </a:r>
            <a:endParaRPr lang="en-US" sz="2800" dirty="0">
              <a:solidFill>
                <a:schemeClr val="bg1"/>
              </a:solidFill>
            </a:endParaRPr>
          </a:p>
        </p:txBody>
      </p:sp>
      <p:sp>
        <p:nvSpPr>
          <p:cNvPr id="4" name="TextBox 3"/>
          <p:cNvSpPr txBox="1"/>
          <p:nvPr/>
        </p:nvSpPr>
        <p:spPr>
          <a:xfrm>
            <a:off x="4800600" y="6413718"/>
            <a:ext cx="5334000" cy="1815882"/>
          </a:xfrm>
          <a:prstGeom prst="rect">
            <a:avLst/>
          </a:prstGeom>
          <a:noFill/>
        </p:spPr>
        <p:txBody>
          <a:bodyPr wrap="square" rtlCol="0">
            <a:spAutoFit/>
          </a:bodyPr>
          <a:lstStyle/>
          <a:p>
            <a:r>
              <a:rPr lang="en-US" sz="2800" dirty="0" smtClean="0">
                <a:solidFill>
                  <a:schemeClr val="bg1"/>
                </a:solidFill>
              </a:rPr>
              <a:t>ATTRACTIVE DISCOUNT SCHEME FOR RURAL PEOPLE WITH BANK ACCOUNT IN GRAMIN BANK. </a:t>
            </a:r>
            <a:endParaRPr lang="en-US" sz="2800" dirty="0">
              <a:solidFill>
                <a:schemeClr val="bg1"/>
              </a:solidFill>
            </a:endParaRPr>
          </a:p>
        </p:txBody>
      </p:sp>
      <p:sp>
        <p:nvSpPr>
          <p:cNvPr id="5" name="TextBox 4"/>
          <p:cNvSpPr txBox="1"/>
          <p:nvPr/>
        </p:nvSpPr>
        <p:spPr>
          <a:xfrm>
            <a:off x="10325100" y="5982831"/>
            <a:ext cx="4457700" cy="2246769"/>
          </a:xfrm>
          <a:prstGeom prst="rect">
            <a:avLst/>
          </a:prstGeom>
          <a:noFill/>
        </p:spPr>
        <p:txBody>
          <a:bodyPr wrap="square" rtlCol="0">
            <a:spAutoFit/>
          </a:bodyPr>
          <a:lstStyle/>
          <a:p>
            <a:r>
              <a:rPr lang="en-US" sz="2800" dirty="0" smtClean="0">
                <a:solidFill>
                  <a:schemeClr val="bg1"/>
                </a:solidFill>
              </a:rPr>
              <a:t>ADVERTISING OUR PRODUCT BY GIVING FREE VENTI-COOK STOVE TO MANDIR FOR MAKING OF PRASAD.</a:t>
            </a:r>
            <a:endParaRPr lang="en-US" sz="2800" dirty="0">
              <a:solidFill>
                <a:schemeClr val="bg1"/>
              </a:solidFill>
            </a:endParaRPr>
          </a:p>
        </p:txBody>
      </p:sp>
    </p:spTree>
    <p:extLst>
      <p:ext uri="{BB962C8B-B14F-4D97-AF65-F5344CB8AC3E}">
        <p14:creationId xmlns:p14="http://schemas.microsoft.com/office/powerpoint/2010/main" val="17391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500"/>
                                        <p:tgtEl>
                                          <p:spTgt spid="205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500"/>
                                        <p:tgtEl>
                                          <p:spTgt spid="205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down)">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65000">
              <a:schemeClr val="bg1">
                <a:lumMod val="95000"/>
              </a:schemeClr>
            </a:gs>
            <a:gs pos="100000">
              <a:schemeClr val="tx2">
                <a:lumMod val="60000"/>
                <a:lumOff val="4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Circle: Hollow 1">
            <a:extLst>
              <a:ext uri="{FF2B5EF4-FFF2-40B4-BE49-F238E27FC236}">
                <a16:creationId xmlns="" xmlns:a16="http://schemas.microsoft.com/office/drawing/2014/main" id="{0ED2DE57-7A4C-4AF5-B33E-10507C7CBCA2}"/>
              </a:ext>
            </a:extLst>
          </p:cNvPr>
          <p:cNvSpPr/>
          <p:nvPr/>
        </p:nvSpPr>
        <p:spPr>
          <a:xfrm>
            <a:off x="6058516" y="1022422"/>
            <a:ext cx="6048000" cy="6048000"/>
          </a:xfrm>
          <a:prstGeom prst="donut">
            <a:avLst>
              <a:gd name="adj" fmla="val 2135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black"/>
              </a:solidFill>
            </a:endParaRPr>
          </a:p>
        </p:txBody>
      </p:sp>
      <p:sp>
        <p:nvSpPr>
          <p:cNvPr id="4" name="Circle: Hollow 3" hidden="1">
            <a:extLst>
              <a:ext uri="{FF2B5EF4-FFF2-40B4-BE49-F238E27FC236}">
                <a16:creationId xmlns="" xmlns:a16="http://schemas.microsoft.com/office/drawing/2014/main" id="{DEAB406C-0070-4BFF-9453-E3468C5C62F5}"/>
              </a:ext>
            </a:extLst>
          </p:cNvPr>
          <p:cNvSpPr/>
          <p:nvPr/>
        </p:nvSpPr>
        <p:spPr>
          <a:xfrm>
            <a:off x="3811608" y="611206"/>
            <a:ext cx="7007191" cy="7007191"/>
          </a:xfrm>
          <a:prstGeom prst="donut">
            <a:avLst>
              <a:gd name="adj" fmla="val 22414"/>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black"/>
              </a:solidFill>
            </a:endParaRPr>
          </a:p>
        </p:txBody>
      </p:sp>
      <p:sp>
        <p:nvSpPr>
          <p:cNvPr id="5" name="Circle: Hollow 4" hidden="1">
            <a:extLst>
              <a:ext uri="{FF2B5EF4-FFF2-40B4-BE49-F238E27FC236}">
                <a16:creationId xmlns="" xmlns:a16="http://schemas.microsoft.com/office/drawing/2014/main" id="{16422443-A26D-488B-B94B-46A3C066CD5C}"/>
              </a:ext>
            </a:extLst>
          </p:cNvPr>
          <p:cNvSpPr/>
          <p:nvPr/>
        </p:nvSpPr>
        <p:spPr>
          <a:xfrm>
            <a:off x="3811608" y="611206"/>
            <a:ext cx="7007191" cy="7007191"/>
          </a:xfrm>
          <a:prstGeom prst="donut">
            <a:avLst>
              <a:gd name="adj" fmla="val 22414"/>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black"/>
              </a:solidFill>
            </a:endParaRPr>
          </a:p>
        </p:txBody>
      </p:sp>
      <p:sp>
        <p:nvSpPr>
          <p:cNvPr id="6" name="Circle: Hollow 5" hidden="1">
            <a:extLst>
              <a:ext uri="{FF2B5EF4-FFF2-40B4-BE49-F238E27FC236}">
                <a16:creationId xmlns="" xmlns:a16="http://schemas.microsoft.com/office/drawing/2014/main" id="{2F2644D3-F8A8-4E03-88A0-4013BBFBE9D5}"/>
              </a:ext>
            </a:extLst>
          </p:cNvPr>
          <p:cNvSpPr/>
          <p:nvPr/>
        </p:nvSpPr>
        <p:spPr>
          <a:xfrm>
            <a:off x="3811608" y="611206"/>
            <a:ext cx="7007191" cy="7007191"/>
          </a:xfrm>
          <a:prstGeom prst="donut">
            <a:avLst>
              <a:gd name="adj" fmla="val 22414"/>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black"/>
              </a:solidFill>
            </a:endParaRPr>
          </a:p>
        </p:txBody>
      </p:sp>
      <p:sp>
        <p:nvSpPr>
          <p:cNvPr id="7" name="Circle: Hollow 6" hidden="1">
            <a:extLst>
              <a:ext uri="{FF2B5EF4-FFF2-40B4-BE49-F238E27FC236}">
                <a16:creationId xmlns="" xmlns:a16="http://schemas.microsoft.com/office/drawing/2014/main" id="{C6C760C9-06DA-4FD1-8006-4243D3DBFC5C}"/>
              </a:ext>
            </a:extLst>
          </p:cNvPr>
          <p:cNvSpPr/>
          <p:nvPr/>
        </p:nvSpPr>
        <p:spPr>
          <a:xfrm>
            <a:off x="3811608" y="611206"/>
            <a:ext cx="7007191" cy="7007191"/>
          </a:xfrm>
          <a:prstGeom prst="donut">
            <a:avLst>
              <a:gd name="adj" fmla="val 22414"/>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black"/>
              </a:solidFill>
            </a:endParaRPr>
          </a:p>
        </p:txBody>
      </p:sp>
      <p:sp>
        <p:nvSpPr>
          <p:cNvPr id="8" name="Circle: Hollow 7" hidden="1">
            <a:extLst>
              <a:ext uri="{FF2B5EF4-FFF2-40B4-BE49-F238E27FC236}">
                <a16:creationId xmlns="" xmlns:a16="http://schemas.microsoft.com/office/drawing/2014/main" id="{1B798072-FB76-4BB6-81F1-8883E42D12AE}"/>
              </a:ext>
            </a:extLst>
          </p:cNvPr>
          <p:cNvSpPr/>
          <p:nvPr/>
        </p:nvSpPr>
        <p:spPr>
          <a:xfrm>
            <a:off x="3811608" y="611206"/>
            <a:ext cx="7007191" cy="7007191"/>
          </a:xfrm>
          <a:prstGeom prst="donut">
            <a:avLst>
              <a:gd name="adj" fmla="val 22414"/>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black"/>
              </a:solidFill>
            </a:endParaRPr>
          </a:p>
        </p:txBody>
      </p:sp>
      <p:sp>
        <p:nvSpPr>
          <p:cNvPr id="9" name="Circle: Hollow 8" hidden="1">
            <a:extLst>
              <a:ext uri="{FF2B5EF4-FFF2-40B4-BE49-F238E27FC236}">
                <a16:creationId xmlns="" xmlns:a16="http://schemas.microsoft.com/office/drawing/2014/main" id="{37C52367-397E-4700-95B0-75A7BBC05A21}"/>
              </a:ext>
            </a:extLst>
          </p:cNvPr>
          <p:cNvSpPr/>
          <p:nvPr/>
        </p:nvSpPr>
        <p:spPr>
          <a:xfrm>
            <a:off x="3811608" y="611206"/>
            <a:ext cx="7007191" cy="7007191"/>
          </a:xfrm>
          <a:prstGeom prst="donut">
            <a:avLst>
              <a:gd name="adj" fmla="val 22414"/>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black"/>
              </a:solidFill>
            </a:endParaRPr>
          </a:p>
        </p:txBody>
      </p:sp>
      <p:sp>
        <p:nvSpPr>
          <p:cNvPr id="10" name="Circle: Hollow 9" hidden="1">
            <a:extLst>
              <a:ext uri="{FF2B5EF4-FFF2-40B4-BE49-F238E27FC236}">
                <a16:creationId xmlns="" xmlns:a16="http://schemas.microsoft.com/office/drawing/2014/main" id="{5D471332-77C3-405A-9CB1-6BCFAF06C69B}"/>
              </a:ext>
            </a:extLst>
          </p:cNvPr>
          <p:cNvSpPr/>
          <p:nvPr/>
        </p:nvSpPr>
        <p:spPr>
          <a:xfrm>
            <a:off x="3811608" y="611206"/>
            <a:ext cx="7007191" cy="7007191"/>
          </a:xfrm>
          <a:prstGeom prst="donut">
            <a:avLst>
              <a:gd name="adj" fmla="val 22414"/>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black"/>
              </a:solidFill>
            </a:endParaRPr>
          </a:p>
        </p:txBody>
      </p:sp>
      <p:sp>
        <p:nvSpPr>
          <p:cNvPr id="19" name="Freeform: Shape 18" hidden="1">
            <a:extLst>
              <a:ext uri="{FF2B5EF4-FFF2-40B4-BE49-F238E27FC236}">
                <a16:creationId xmlns="" xmlns:a16="http://schemas.microsoft.com/office/drawing/2014/main" id="{30BCDEC3-DA11-45CF-8C73-453CDA3FAADA}"/>
              </a:ext>
            </a:extLst>
          </p:cNvPr>
          <p:cNvSpPr/>
          <p:nvPr/>
        </p:nvSpPr>
        <p:spPr>
          <a:xfrm>
            <a:off x="4075200" y="876983"/>
            <a:ext cx="6480000" cy="6475637"/>
          </a:xfrm>
          <a:custGeom>
            <a:avLst/>
            <a:gdLst>
              <a:gd name="connsiteX0" fmla="*/ 1936612 w 5400000"/>
              <a:gd name="connsiteY0" fmla="*/ 3810144 h 5396364"/>
              <a:gd name="connsiteX1" fmla="*/ 1979226 w 5400000"/>
              <a:gd name="connsiteY1" fmla="*/ 3839871 h 5396364"/>
              <a:gd name="connsiteX2" fmla="*/ 2561971 w 5400000"/>
              <a:gd name="connsiteY2" fmla="*/ 4041212 h 5396364"/>
              <a:gd name="connsiteX3" fmla="*/ 2664000 w 5400000"/>
              <a:gd name="connsiteY3" fmla="*/ 4046364 h 5396364"/>
              <a:gd name="connsiteX4" fmla="*/ 2664000 w 5400000"/>
              <a:gd name="connsiteY4" fmla="*/ 5396364 h 5396364"/>
              <a:gd name="connsiteX5" fmla="*/ 2423941 w 5400000"/>
              <a:gd name="connsiteY5" fmla="*/ 5384242 h 5396364"/>
              <a:gd name="connsiteX6" fmla="*/ 1258450 w 5400000"/>
              <a:gd name="connsiteY6" fmla="*/ 4981560 h 5396364"/>
              <a:gd name="connsiteX7" fmla="*/ 1143692 w 5400000"/>
              <a:gd name="connsiteY7" fmla="*/ 4901505 h 5396364"/>
              <a:gd name="connsiteX8" fmla="*/ 3462461 w 5400000"/>
              <a:gd name="connsiteY8" fmla="*/ 3808867 h 5396364"/>
              <a:gd name="connsiteX9" fmla="*/ 4256996 w 5400000"/>
              <a:gd name="connsiteY9" fmla="*/ 4902450 h 5396364"/>
              <a:gd name="connsiteX10" fmla="*/ 4192719 w 5400000"/>
              <a:gd name="connsiteY10" fmla="*/ 4948375 h 5396364"/>
              <a:gd name="connsiteX11" fmla="*/ 2976060 w 5400000"/>
              <a:gd name="connsiteY11" fmla="*/ 5384242 h 5396364"/>
              <a:gd name="connsiteX12" fmla="*/ 2736000 w 5400000"/>
              <a:gd name="connsiteY12" fmla="*/ 5396364 h 5396364"/>
              <a:gd name="connsiteX13" fmla="*/ 2736000 w 5400000"/>
              <a:gd name="connsiteY13" fmla="*/ 4046364 h 5396364"/>
              <a:gd name="connsiteX14" fmla="*/ 2838030 w 5400000"/>
              <a:gd name="connsiteY14" fmla="*/ 4041212 h 5396364"/>
              <a:gd name="connsiteX15" fmla="*/ 3368435 w 5400000"/>
              <a:gd name="connsiteY15" fmla="*/ 3871349 h 5396364"/>
              <a:gd name="connsiteX16" fmla="*/ 1428492 w 5400000"/>
              <a:gd name="connsiteY16" fmla="*/ 3149173 h 5396364"/>
              <a:gd name="connsiteX17" fmla="*/ 1467571 w 5400000"/>
              <a:gd name="connsiteY17" fmla="*/ 3250016 h 5396364"/>
              <a:gd name="connsiteX18" fmla="*/ 1786314 w 5400000"/>
              <a:gd name="connsiteY18" fmla="*/ 3692012 h 5396364"/>
              <a:gd name="connsiteX19" fmla="*/ 1877665 w 5400000"/>
              <a:gd name="connsiteY19" fmla="*/ 3768783 h 5396364"/>
              <a:gd name="connsiteX20" fmla="*/ 1084629 w 5400000"/>
              <a:gd name="connsiteY20" fmla="*/ 4860303 h 5396364"/>
              <a:gd name="connsiteX21" fmla="*/ 1058679 w 5400000"/>
              <a:gd name="connsiteY21" fmla="*/ 4842200 h 5396364"/>
              <a:gd name="connsiteX22" fmla="*/ 165258 w 5400000"/>
              <a:gd name="connsiteY22" fmla="*/ 3630409 h 5396364"/>
              <a:gd name="connsiteX23" fmla="*/ 143853 w 5400000"/>
              <a:gd name="connsiteY23" fmla="*/ 3566578 h 5396364"/>
              <a:gd name="connsiteX24" fmla="*/ 3971413 w 5400000"/>
              <a:gd name="connsiteY24" fmla="*/ 3149142 h 5396364"/>
              <a:gd name="connsiteX25" fmla="*/ 5254467 w 5400000"/>
              <a:gd name="connsiteY25" fmla="*/ 3566032 h 5396364"/>
              <a:gd name="connsiteX26" fmla="*/ 5212719 w 5400000"/>
              <a:gd name="connsiteY26" fmla="*/ 3688204 h 5396364"/>
              <a:gd name="connsiteX27" fmla="*/ 4341322 w 5400000"/>
              <a:gd name="connsiteY27" fmla="*/ 4842200 h 5396364"/>
              <a:gd name="connsiteX28" fmla="*/ 4315581 w 5400000"/>
              <a:gd name="connsiteY28" fmla="*/ 4860591 h 5396364"/>
              <a:gd name="connsiteX29" fmla="*/ 3522307 w 5400000"/>
              <a:gd name="connsiteY29" fmla="*/ 3768744 h 5396364"/>
              <a:gd name="connsiteX30" fmla="*/ 3657453 w 5400000"/>
              <a:gd name="connsiteY30" fmla="*/ 3649909 h 5396364"/>
              <a:gd name="connsiteX31" fmla="*/ 3956360 w 5400000"/>
              <a:gd name="connsiteY31" fmla="*/ 3193193 h 5396364"/>
              <a:gd name="connsiteX32" fmla="*/ 122248 w 5400000"/>
              <a:gd name="connsiteY32" fmla="*/ 1898473 h 5396364"/>
              <a:gd name="connsiteX33" fmla="*/ 1405303 w 5400000"/>
              <a:gd name="connsiteY33" fmla="*/ 2315363 h 5396364"/>
              <a:gd name="connsiteX34" fmla="*/ 1403512 w 5400000"/>
              <a:gd name="connsiteY34" fmla="*/ 2320605 h 5396364"/>
              <a:gd name="connsiteX35" fmla="*/ 1350000 w 5400000"/>
              <a:gd name="connsiteY35" fmla="*/ 2698182 h 5396364"/>
              <a:gd name="connsiteX36" fmla="*/ 1380454 w 5400000"/>
              <a:gd name="connsiteY36" fmla="*/ 2984644 h 5396364"/>
              <a:gd name="connsiteX37" fmla="*/ 1406526 w 5400000"/>
              <a:gd name="connsiteY37" fmla="*/ 3080605 h 5396364"/>
              <a:gd name="connsiteX38" fmla="*/ 120961 w 5400000"/>
              <a:gd name="connsiteY38" fmla="*/ 3498311 h 5396364"/>
              <a:gd name="connsiteX39" fmla="*/ 115900 w 5400000"/>
              <a:gd name="connsiteY39" fmla="*/ 3483220 h 5396364"/>
              <a:gd name="connsiteX40" fmla="*/ 0 w 5400000"/>
              <a:gd name="connsiteY40" fmla="*/ 2698182 h 5396364"/>
              <a:gd name="connsiteX41" fmla="*/ 107023 w 5400000"/>
              <a:gd name="connsiteY41" fmla="*/ 1943028 h 5396364"/>
              <a:gd name="connsiteX42" fmla="*/ 5279040 w 5400000"/>
              <a:gd name="connsiteY42" fmla="*/ 1898054 h 5396364"/>
              <a:gd name="connsiteX43" fmla="*/ 5284100 w 5400000"/>
              <a:gd name="connsiteY43" fmla="*/ 1913145 h 5396364"/>
              <a:gd name="connsiteX44" fmla="*/ 5400000 w 5400000"/>
              <a:gd name="connsiteY44" fmla="*/ 2698182 h 5396364"/>
              <a:gd name="connsiteX45" fmla="*/ 5292977 w 5400000"/>
              <a:gd name="connsiteY45" fmla="*/ 3453337 h 5396364"/>
              <a:gd name="connsiteX46" fmla="*/ 5277752 w 5400000"/>
              <a:gd name="connsiteY46" fmla="*/ 3497892 h 5396364"/>
              <a:gd name="connsiteX47" fmla="*/ 3994697 w 5400000"/>
              <a:gd name="connsiteY47" fmla="*/ 3081002 h 5396364"/>
              <a:gd name="connsiteX48" fmla="*/ 3996489 w 5400000"/>
              <a:gd name="connsiteY48" fmla="*/ 3075759 h 5396364"/>
              <a:gd name="connsiteX49" fmla="*/ 4050000 w 5400000"/>
              <a:gd name="connsiteY49" fmla="*/ 2698182 h 5396364"/>
              <a:gd name="connsiteX50" fmla="*/ 4019546 w 5400000"/>
              <a:gd name="connsiteY50" fmla="*/ 2411720 h 5396364"/>
              <a:gd name="connsiteX51" fmla="*/ 3993475 w 5400000"/>
              <a:gd name="connsiteY51" fmla="*/ 2315760 h 5396364"/>
              <a:gd name="connsiteX52" fmla="*/ 4315372 w 5400000"/>
              <a:gd name="connsiteY52" fmla="*/ 536062 h 5396364"/>
              <a:gd name="connsiteX53" fmla="*/ 4341321 w 5400000"/>
              <a:gd name="connsiteY53" fmla="*/ 554165 h 5396364"/>
              <a:gd name="connsiteX54" fmla="*/ 5234742 w 5400000"/>
              <a:gd name="connsiteY54" fmla="*/ 1765956 h 5396364"/>
              <a:gd name="connsiteX55" fmla="*/ 5256147 w 5400000"/>
              <a:gd name="connsiteY55" fmla="*/ 1829787 h 5396364"/>
              <a:gd name="connsiteX56" fmla="*/ 3971509 w 5400000"/>
              <a:gd name="connsiteY56" fmla="*/ 2247192 h 5396364"/>
              <a:gd name="connsiteX57" fmla="*/ 3932430 w 5400000"/>
              <a:gd name="connsiteY57" fmla="*/ 2146349 h 5396364"/>
              <a:gd name="connsiteX58" fmla="*/ 3613687 w 5400000"/>
              <a:gd name="connsiteY58" fmla="*/ 1704353 h 5396364"/>
              <a:gd name="connsiteX59" fmla="*/ 3522336 w 5400000"/>
              <a:gd name="connsiteY59" fmla="*/ 1627582 h 5396364"/>
              <a:gd name="connsiteX60" fmla="*/ 1084419 w 5400000"/>
              <a:gd name="connsiteY60" fmla="*/ 535774 h 5396364"/>
              <a:gd name="connsiteX61" fmla="*/ 1877694 w 5400000"/>
              <a:gd name="connsiteY61" fmla="*/ 1627622 h 5396364"/>
              <a:gd name="connsiteX62" fmla="*/ 1742548 w 5400000"/>
              <a:gd name="connsiteY62" fmla="*/ 1746456 h 5396364"/>
              <a:gd name="connsiteX63" fmla="*/ 1443641 w 5400000"/>
              <a:gd name="connsiteY63" fmla="*/ 2203171 h 5396364"/>
              <a:gd name="connsiteX64" fmla="*/ 1428588 w 5400000"/>
              <a:gd name="connsiteY64" fmla="*/ 2247223 h 5396364"/>
              <a:gd name="connsiteX65" fmla="*/ 145533 w 5400000"/>
              <a:gd name="connsiteY65" fmla="*/ 1830333 h 5396364"/>
              <a:gd name="connsiteX66" fmla="*/ 187281 w 5400000"/>
              <a:gd name="connsiteY66" fmla="*/ 1708160 h 5396364"/>
              <a:gd name="connsiteX67" fmla="*/ 1058679 w 5400000"/>
              <a:gd name="connsiteY67" fmla="*/ 554164 h 5396364"/>
              <a:gd name="connsiteX68" fmla="*/ 2736000 w 5400000"/>
              <a:gd name="connsiteY68" fmla="*/ 0 h 5396364"/>
              <a:gd name="connsiteX69" fmla="*/ 2976060 w 5400000"/>
              <a:gd name="connsiteY69" fmla="*/ 12122 h 5396364"/>
              <a:gd name="connsiteX70" fmla="*/ 4141551 w 5400000"/>
              <a:gd name="connsiteY70" fmla="*/ 414804 h 5396364"/>
              <a:gd name="connsiteX71" fmla="*/ 4256309 w 5400000"/>
              <a:gd name="connsiteY71" fmla="*/ 494860 h 5396364"/>
              <a:gd name="connsiteX72" fmla="*/ 3463389 w 5400000"/>
              <a:gd name="connsiteY72" fmla="*/ 1586221 h 5396364"/>
              <a:gd name="connsiteX73" fmla="*/ 3420775 w 5400000"/>
              <a:gd name="connsiteY73" fmla="*/ 1556494 h 5396364"/>
              <a:gd name="connsiteX74" fmla="*/ 2838030 w 5400000"/>
              <a:gd name="connsiteY74" fmla="*/ 1355152 h 5396364"/>
              <a:gd name="connsiteX75" fmla="*/ 2736000 w 5400000"/>
              <a:gd name="connsiteY75" fmla="*/ 1350000 h 5396364"/>
              <a:gd name="connsiteX76" fmla="*/ 2664000 w 5400000"/>
              <a:gd name="connsiteY76" fmla="*/ 0 h 5396364"/>
              <a:gd name="connsiteX77" fmla="*/ 2664000 w 5400000"/>
              <a:gd name="connsiteY77" fmla="*/ 1350000 h 5396364"/>
              <a:gd name="connsiteX78" fmla="*/ 2561971 w 5400000"/>
              <a:gd name="connsiteY78" fmla="*/ 1355152 h 5396364"/>
              <a:gd name="connsiteX79" fmla="*/ 2031566 w 5400000"/>
              <a:gd name="connsiteY79" fmla="*/ 1525016 h 5396364"/>
              <a:gd name="connsiteX80" fmla="*/ 1937540 w 5400000"/>
              <a:gd name="connsiteY80" fmla="*/ 1587499 h 5396364"/>
              <a:gd name="connsiteX81" fmla="*/ 1143005 w 5400000"/>
              <a:gd name="connsiteY81" fmla="*/ 493915 h 5396364"/>
              <a:gd name="connsiteX82" fmla="*/ 1207283 w 5400000"/>
              <a:gd name="connsiteY82" fmla="*/ 447989 h 5396364"/>
              <a:gd name="connsiteX83" fmla="*/ 2423941 w 5400000"/>
              <a:gd name="connsiteY83" fmla="*/ 12122 h 539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400000" h="5396364">
                <a:moveTo>
                  <a:pt x="1936612" y="3810144"/>
                </a:moveTo>
                <a:lnTo>
                  <a:pt x="1979226" y="3839871"/>
                </a:lnTo>
                <a:cubicBezTo>
                  <a:pt x="2151107" y="3948612"/>
                  <a:pt x="2349238" y="4019608"/>
                  <a:pt x="2561971" y="4041212"/>
                </a:cubicBezTo>
                <a:lnTo>
                  <a:pt x="2664000" y="4046364"/>
                </a:lnTo>
                <a:lnTo>
                  <a:pt x="2664000" y="5396364"/>
                </a:lnTo>
                <a:lnTo>
                  <a:pt x="2423941" y="5384242"/>
                </a:lnTo>
                <a:cubicBezTo>
                  <a:pt x="1998475" y="5341034"/>
                  <a:pt x="1602212" y="5199041"/>
                  <a:pt x="1258450" y="4981560"/>
                </a:cubicBezTo>
                <a:lnTo>
                  <a:pt x="1143692" y="4901505"/>
                </a:lnTo>
                <a:close/>
                <a:moveTo>
                  <a:pt x="3462461" y="3808867"/>
                </a:moveTo>
                <a:lnTo>
                  <a:pt x="4256996" y="4902450"/>
                </a:lnTo>
                <a:lnTo>
                  <a:pt x="4192719" y="4948375"/>
                </a:lnTo>
                <a:cubicBezTo>
                  <a:pt x="3837342" y="5184595"/>
                  <a:pt x="3422799" y="5338874"/>
                  <a:pt x="2976060" y="5384242"/>
                </a:cubicBezTo>
                <a:lnTo>
                  <a:pt x="2736000" y="5396364"/>
                </a:lnTo>
                <a:lnTo>
                  <a:pt x="2736000" y="4046364"/>
                </a:lnTo>
                <a:lnTo>
                  <a:pt x="2838030" y="4041212"/>
                </a:lnTo>
                <a:cubicBezTo>
                  <a:pt x="3029490" y="4021768"/>
                  <a:pt x="3209122" y="3962317"/>
                  <a:pt x="3368435" y="3871349"/>
                </a:cubicBezTo>
                <a:close/>
                <a:moveTo>
                  <a:pt x="1428492" y="3149173"/>
                </a:moveTo>
                <a:lnTo>
                  <a:pt x="1467571" y="3250016"/>
                </a:lnTo>
                <a:cubicBezTo>
                  <a:pt x="1543120" y="3418485"/>
                  <a:pt x="1652199" y="3568648"/>
                  <a:pt x="1786314" y="3692012"/>
                </a:cubicBezTo>
                <a:lnTo>
                  <a:pt x="1877665" y="3768783"/>
                </a:lnTo>
                <a:lnTo>
                  <a:pt x="1084629" y="4860303"/>
                </a:lnTo>
                <a:lnTo>
                  <a:pt x="1058679" y="4842200"/>
                </a:lnTo>
                <a:cubicBezTo>
                  <a:pt x="656392" y="4533771"/>
                  <a:pt x="343417" y="4114673"/>
                  <a:pt x="165258" y="3630409"/>
                </a:cubicBezTo>
                <a:lnTo>
                  <a:pt x="143853" y="3566578"/>
                </a:lnTo>
                <a:close/>
                <a:moveTo>
                  <a:pt x="3971413" y="3149142"/>
                </a:moveTo>
                <a:lnTo>
                  <a:pt x="5254467" y="3566032"/>
                </a:lnTo>
                <a:lnTo>
                  <a:pt x="5212719" y="3688204"/>
                </a:lnTo>
                <a:cubicBezTo>
                  <a:pt x="5031403" y="4148023"/>
                  <a:pt x="4727518" y="4546108"/>
                  <a:pt x="4341322" y="4842200"/>
                </a:cubicBezTo>
                <a:lnTo>
                  <a:pt x="4315581" y="4860591"/>
                </a:lnTo>
                <a:lnTo>
                  <a:pt x="3522307" y="3768744"/>
                </a:lnTo>
                <a:lnTo>
                  <a:pt x="3657453" y="3649909"/>
                </a:lnTo>
                <a:cubicBezTo>
                  <a:pt x="3785900" y="3520695"/>
                  <a:pt x="3888366" y="3365625"/>
                  <a:pt x="3956360" y="3193193"/>
                </a:cubicBezTo>
                <a:close/>
                <a:moveTo>
                  <a:pt x="122248" y="1898473"/>
                </a:moveTo>
                <a:lnTo>
                  <a:pt x="1405303" y="2315363"/>
                </a:lnTo>
                <a:lnTo>
                  <a:pt x="1403512" y="2320605"/>
                </a:lnTo>
                <a:cubicBezTo>
                  <a:pt x="1368676" y="2440425"/>
                  <a:pt x="1350000" y="2567122"/>
                  <a:pt x="1350000" y="2698182"/>
                </a:cubicBezTo>
                <a:cubicBezTo>
                  <a:pt x="1350000" y="2796477"/>
                  <a:pt x="1360506" y="2892318"/>
                  <a:pt x="1380454" y="2984644"/>
                </a:cubicBezTo>
                <a:lnTo>
                  <a:pt x="1406526" y="3080605"/>
                </a:lnTo>
                <a:lnTo>
                  <a:pt x="120961" y="3498311"/>
                </a:lnTo>
                <a:lnTo>
                  <a:pt x="115900" y="3483220"/>
                </a:lnTo>
                <a:cubicBezTo>
                  <a:pt x="40529" y="3234798"/>
                  <a:pt x="0" y="2971223"/>
                  <a:pt x="0" y="2698182"/>
                </a:cubicBezTo>
                <a:cubicBezTo>
                  <a:pt x="0" y="2436063"/>
                  <a:pt x="37352" y="2182667"/>
                  <a:pt x="107023" y="1943028"/>
                </a:cubicBezTo>
                <a:close/>
                <a:moveTo>
                  <a:pt x="5279040" y="1898054"/>
                </a:moveTo>
                <a:lnTo>
                  <a:pt x="5284100" y="1913145"/>
                </a:lnTo>
                <a:cubicBezTo>
                  <a:pt x="5359471" y="2161566"/>
                  <a:pt x="5400000" y="2425141"/>
                  <a:pt x="5400000" y="2698182"/>
                </a:cubicBezTo>
                <a:cubicBezTo>
                  <a:pt x="5400000" y="2960302"/>
                  <a:pt x="5362648" y="3213697"/>
                  <a:pt x="5292977" y="3453337"/>
                </a:cubicBezTo>
                <a:lnTo>
                  <a:pt x="5277752" y="3497892"/>
                </a:lnTo>
                <a:lnTo>
                  <a:pt x="3994697" y="3081002"/>
                </a:lnTo>
                <a:lnTo>
                  <a:pt x="3996489" y="3075759"/>
                </a:lnTo>
                <a:cubicBezTo>
                  <a:pt x="4031324" y="2955940"/>
                  <a:pt x="4050000" y="2829242"/>
                  <a:pt x="4050000" y="2698182"/>
                </a:cubicBezTo>
                <a:cubicBezTo>
                  <a:pt x="4050000" y="2599887"/>
                  <a:pt x="4039495" y="2504046"/>
                  <a:pt x="4019546" y="2411720"/>
                </a:cubicBezTo>
                <a:lnTo>
                  <a:pt x="3993475" y="2315760"/>
                </a:lnTo>
                <a:close/>
                <a:moveTo>
                  <a:pt x="4315372" y="536062"/>
                </a:moveTo>
                <a:lnTo>
                  <a:pt x="4341321" y="554165"/>
                </a:lnTo>
                <a:cubicBezTo>
                  <a:pt x="4743609" y="862595"/>
                  <a:pt x="5056583" y="1281692"/>
                  <a:pt x="5234742" y="1765956"/>
                </a:cubicBezTo>
                <a:lnTo>
                  <a:pt x="5256147" y="1829787"/>
                </a:lnTo>
                <a:lnTo>
                  <a:pt x="3971509" y="2247192"/>
                </a:lnTo>
                <a:lnTo>
                  <a:pt x="3932430" y="2146349"/>
                </a:lnTo>
                <a:cubicBezTo>
                  <a:pt x="3856880" y="1977880"/>
                  <a:pt x="3747802" y="1827718"/>
                  <a:pt x="3613687" y="1704353"/>
                </a:cubicBezTo>
                <a:lnTo>
                  <a:pt x="3522336" y="1627582"/>
                </a:lnTo>
                <a:close/>
                <a:moveTo>
                  <a:pt x="1084419" y="535774"/>
                </a:moveTo>
                <a:lnTo>
                  <a:pt x="1877694" y="1627622"/>
                </a:lnTo>
                <a:lnTo>
                  <a:pt x="1742548" y="1746456"/>
                </a:lnTo>
                <a:cubicBezTo>
                  <a:pt x="1614101" y="1875670"/>
                  <a:pt x="1511635" y="2030739"/>
                  <a:pt x="1443641" y="2203171"/>
                </a:cubicBezTo>
                <a:lnTo>
                  <a:pt x="1428588" y="2247223"/>
                </a:lnTo>
                <a:lnTo>
                  <a:pt x="145533" y="1830333"/>
                </a:lnTo>
                <a:lnTo>
                  <a:pt x="187281" y="1708160"/>
                </a:lnTo>
                <a:cubicBezTo>
                  <a:pt x="368598" y="1248341"/>
                  <a:pt x="672483" y="850257"/>
                  <a:pt x="1058679" y="554164"/>
                </a:cubicBezTo>
                <a:close/>
                <a:moveTo>
                  <a:pt x="2736000" y="0"/>
                </a:moveTo>
                <a:lnTo>
                  <a:pt x="2976060" y="12122"/>
                </a:lnTo>
                <a:cubicBezTo>
                  <a:pt x="3401526" y="55331"/>
                  <a:pt x="3797789" y="197324"/>
                  <a:pt x="4141551" y="414804"/>
                </a:cubicBezTo>
                <a:lnTo>
                  <a:pt x="4256309" y="494860"/>
                </a:lnTo>
                <a:lnTo>
                  <a:pt x="3463389" y="1586221"/>
                </a:lnTo>
                <a:lnTo>
                  <a:pt x="3420775" y="1556494"/>
                </a:lnTo>
                <a:cubicBezTo>
                  <a:pt x="3248894" y="1447753"/>
                  <a:pt x="3050763" y="1376757"/>
                  <a:pt x="2838030" y="1355152"/>
                </a:cubicBezTo>
                <a:lnTo>
                  <a:pt x="2736000" y="1350000"/>
                </a:lnTo>
                <a:close/>
                <a:moveTo>
                  <a:pt x="2664000" y="0"/>
                </a:moveTo>
                <a:lnTo>
                  <a:pt x="2664000" y="1350000"/>
                </a:lnTo>
                <a:lnTo>
                  <a:pt x="2561971" y="1355152"/>
                </a:lnTo>
                <a:cubicBezTo>
                  <a:pt x="2370512" y="1374596"/>
                  <a:pt x="2190879" y="1434048"/>
                  <a:pt x="2031566" y="1525016"/>
                </a:cubicBezTo>
                <a:lnTo>
                  <a:pt x="1937540" y="1587499"/>
                </a:lnTo>
                <a:lnTo>
                  <a:pt x="1143005" y="493915"/>
                </a:lnTo>
                <a:lnTo>
                  <a:pt x="1207283" y="447989"/>
                </a:lnTo>
                <a:cubicBezTo>
                  <a:pt x="1562659" y="211770"/>
                  <a:pt x="1977202" y="57491"/>
                  <a:pt x="2423941" y="1212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black"/>
              </a:solidFill>
            </a:endParaRPr>
          </a:p>
        </p:txBody>
      </p:sp>
      <p:grpSp>
        <p:nvGrpSpPr>
          <p:cNvPr id="55" name="Group 54">
            <a:extLst>
              <a:ext uri="{FF2B5EF4-FFF2-40B4-BE49-F238E27FC236}">
                <a16:creationId xmlns="" xmlns:a16="http://schemas.microsoft.com/office/drawing/2014/main" id="{C8AA507D-AA08-4AE0-BA42-4BAE307537BC}"/>
              </a:ext>
            </a:extLst>
          </p:cNvPr>
          <p:cNvGrpSpPr/>
          <p:nvPr/>
        </p:nvGrpSpPr>
        <p:grpSpPr>
          <a:xfrm>
            <a:off x="4912852" y="-109728"/>
            <a:ext cx="8339328" cy="8339328"/>
            <a:chOff x="3245034" y="626687"/>
            <a:chExt cx="5701932" cy="5604626"/>
          </a:xfrm>
          <a:effectLst>
            <a:reflection blurRad="6350" stA="52000" endA="300" endPos="11000" dir="5400000" sy="-100000" algn="bl" rotWithShape="0"/>
          </a:effectLst>
        </p:grpSpPr>
        <p:grpSp>
          <p:nvGrpSpPr>
            <p:cNvPr id="3" name="Group 2">
              <a:extLst>
                <a:ext uri="{FF2B5EF4-FFF2-40B4-BE49-F238E27FC236}">
                  <a16:creationId xmlns="" xmlns:a16="http://schemas.microsoft.com/office/drawing/2014/main" id="{0BD081AD-7843-48C4-AC5C-3B6F4FE7B423}"/>
                </a:ext>
              </a:extLst>
            </p:cNvPr>
            <p:cNvGrpSpPr/>
            <p:nvPr/>
          </p:nvGrpSpPr>
          <p:grpSpPr>
            <a:xfrm>
              <a:off x="6132001" y="730819"/>
              <a:ext cx="1520309" cy="1586221"/>
              <a:chOff x="6132001" y="730819"/>
              <a:chExt cx="1520309" cy="1586221"/>
            </a:xfrm>
            <a:effectLst>
              <a:outerShdw blurRad="381000" dist="88900" dir="2700000" sx="103000" sy="103000" algn="tl" rotWithShape="0">
                <a:prstClr val="black">
                  <a:alpha val="40000"/>
                </a:prstClr>
              </a:outerShdw>
            </a:effectLst>
          </p:grpSpPr>
          <p:sp>
            <p:nvSpPr>
              <p:cNvPr id="20" name="Freeform: Shape 19">
                <a:extLst>
                  <a:ext uri="{FF2B5EF4-FFF2-40B4-BE49-F238E27FC236}">
                    <a16:creationId xmlns="" xmlns:a16="http://schemas.microsoft.com/office/drawing/2014/main" id="{C1FE168E-D41F-4CE2-A038-A2E2E3514F78}"/>
                  </a:ext>
                </a:extLst>
              </p:cNvPr>
              <p:cNvSpPr/>
              <p:nvPr/>
            </p:nvSpPr>
            <p:spPr>
              <a:xfrm>
                <a:off x="6132001" y="730819"/>
                <a:ext cx="1520309" cy="1586221"/>
              </a:xfrm>
              <a:custGeom>
                <a:avLst/>
                <a:gdLst>
                  <a:gd name="connsiteX0" fmla="*/ 0 w 1520309"/>
                  <a:gd name="connsiteY0" fmla="*/ 0 h 1586221"/>
                  <a:gd name="connsiteX1" fmla="*/ 240060 w 1520309"/>
                  <a:gd name="connsiteY1" fmla="*/ 12122 h 1586221"/>
                  <a:gd name="connsiteX2" fmla="*/ 1405551 w 1520309"/>
                  <a:gd name="connsiteY2" fmla="*/ 414804 h 1586221"/>
                  <a:gd name="connsiteX3" fmla="*/ 1520309 w 1520309"/>
                  <a:gd name="connsiteY3" fmla="*/ 494860 h 1586221"/>
                  <a:gd name="connsiteX4" fmla="*/ 727389 w 1520309"/>
                  <a:gd name="connsiteY4" fmla="*/ 1586221 h 1586221"/>
                  <a:gd name="connsiteX5" fmla="*/ 684775 w 1520309"/>
                  <a:gd name="connsiteY5" fmla="*/ 1556494 h 1586221"/>
                  <a:gd name="connsiteX6" fmla="*/ 102030 w 1520309"/>
                  <a:gd name="connsiteY6" fmla="*/ 1355152 h 1586221"/>
                  <a:gd name="connsiteX7" fmla="*/ 0 w 1520309"/>
                  <a:gd name="connsiteY7" fmla="*/ 1350000 h 15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1586221">
                    <a:moveTo>
                      <a:pt x="0" y="0"/>
                    </a:moveTo>
                    <a:lnTo>
                      <a:pt x="240060" y="12122"/>
                    </a:lnTo>
                    <a:cubicBezTo>
                      <a:pt x="665526" y="55331"/>
                      <a:pt x="1061789" y="197324"/>
                      <a:pt x="1405551" y="414804"/>
                    </a:cubicBezTo>
                    <a:lnTo>
                      <a:pt x="1520309" y="494860"/>
                    </a:lnTo>
                    <a:lnTo>
                      <a:pt x="727389" y="1586221"/>
                    </a:lnTo>
                    <a:lnTo>
                      <a:pt x="684775" y="1556494"/>
                    </a:lnTo>
                    <a:cubicBezTo>
                      <a:pt x="512894" y="1447753"/>
                      <a:pt x="314763" y="1376757"/>
                      <a:pt x="102030" y="1355152"/>
                    </a:cubicBezTo>
                    <a:lnTo>
                      <a:pt x="0" y="1350000"/>
                    </a:lnTo>
                    <a:close/>
                  </a:path>
                </a:pathLst>
              </a:custGeom>
              <a:gradFill>
                <a:gsLst>
                  <a:gs pos="0">
                    <a:srgbClr val="3333CC"/>
                  </a:gs>
                  <a:gs pos="100000">
                    <a:srgbClr val="6699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sp>
            <p:nvSpPr>
              <p:cNvPr id="30" name="Freeform: Shape 29">
                <a:extLst>
                  <a:ext uri="{FF2B5EF4-FFF2-40B4-BE49-F238E27FC236}">
                    <a16:creationId xmlns="" xmlns:a16="http://schemas.microsoft.com/office/drawing/2014/main" id="{9F5E7B52-B1DC-418E-B9C8-8486BA3E225E}"/>
                  </a:ext>
                </a:extLst>
              </p:cNvPr>
              <p:cNvSpPr/>
              <p:nvPr/>
            </p:nvSpPr>
            <p:spPr>
              <a:xfrm>
                <a:off x="6132001" y="1874508"/>
                <a:ext cx="849031" cy="442532"/>
              </a:xfrm>
              <a:custGeom>
                <a:avLst/>
                <a:gdLst>
                  <a:gd name="connsiteX0" fmla="*/ 0 w 849031"/>
                  <a:gd name="connsiteY0" fmla="*/ 0 h 442532"/>
                  <a:gd name="connsiteX1" fmla="*/ 123123 w 849031"/>
                  <a:gd name="connsiteY1" fmla="*/ 6217 h 442532"/>
                  <a:gd name="connsiteX2" fmla="*/ 834147 w 849031"/>
                  <a:gd name="connsiteY2" fmla="*/ 263976 h 442532"/>
                  <a:gd name="connsiteX3" fmla="*/ 849031 w 849031"/>
                  <a:gd name="connsiteY3" fmla="*/ 275106 h 442532"/>
                  <a:gd name="connsiteX4" fmla="*/ 727389 w 849031"/>
                  <a:gd name="connsiteY4" fmla="*/ 442532 h 442532"/>
                  <a:gd name="connsiteX5" fmla="*/ 684775 w 849031"/>
                  <a:gd name="connsiteY5" fmla="*/ 412805 h 442532"/>
                  <a:gd name="connsiteX6" fmla="*/ 102030 w 849031"/>
                  <a:gd name="connsiteY6" fmla="*/ 211463 h 442532"/>
                  <a:gd name="connsiteX7" fmla="*/ 0 w 849031"/>
                  <a:gd name="connsiteY7" fmla="*/ 206311 h 4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031" h="442532">
                    <a:moveTo>
                      <a:pt x="0" y="0"/>
                    </a:moveTo>
                    <a:lnTo>
                      <a:pt x="123123" y="6217"/>
                    </a:lnTo>
                    <a:cubicBezTo>
                      <a:pt x="384716" y="32783"/>
                      <a:pt x="627156" y="124135"/>
                      <a:pt x="834147" y="263976"/>
                    </a:cubicBezTo>
                    <a:lnTo>
                      <a:pt x="849031" y="275106"/>
                    </a:lnTo>
                    <a:lnTo>
                      <a:pt x="727389" y="442532"/>
                    </a:lnTo>
                    <a:lnTo>
                      <a:pt x="684775" y="412805"/>
                    </a:lnTo>
                    <a:cubicBezTo>
                      <a:pt x="512894" y="304064"/>
                      <a:pt x="314763" y="233068"/>
                      <a:pt x="102030" y="211463"/>
                    </a:cubicBezTo>
                    <a:lnTo>
                      <a:pt x="0" y="206311"/>
                    </a:lnTo>
                    <a:close/>
                  </a:path>
                </a:pathLst>
              </a:cu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sp>
            <p:nvSpPr>
              <p:cNvPr id="40" name="Freeform: Shape 39">
                <a:extLst>
                  <a:ext uri="{FF2B5EF4-FFF2-40B4-BE49-F238E27FC236}">
                    <a16:creationId xmlns="" xmlns:a16="http://schemas.microsoft.com/office/drawing/2014/main" id="{14851FFB-2E81-40DA-B17F-33FDE9BCA521}"/>
                  </a:ext>
                </a:extLst>
              </p:cNvPr>
              <p:cNvSpPr/>
              <p:nvPr/>
            </p:nvSpPr>
            <p:spPr>
              <a:xfrm>
                <a:off x="6132001" y="730819"/>
                <a:ext cx="1520309" cy="609457"/>
              </a:xfrm>
              <a:custGeom>
                <a:avLst/>
                <a:gdLst>
                  <a:gd name="connsiteX0" fmla="*/ 0 w 1520309"/>
                  <a:gd name="connsiteY0" fmla="*/ 0 h 609457"/>
                  <a:gd name="connsiteX1" fmla="*/ 240060 w 1520309"/>
                  <a:gd name="connsiteY1" fmla="*/ 12122 h 609457"/>
                  <a:gd name="connsiteX2" fmla="*/ 1405551 w 1520309"/>
                  <a:gd name="connsiteY2" fmla="*/ 414804 h 609457"/>
                  <a:gd name="connsiteX3" fmla="*/ 1520309 w 1520309"/>
                  <a:gd name="connsiteY3" fmla="*/ 494860 h 609457"/>
                  <a:gd name="connsiteX4" fmla="*/ 1437050 w 1520309"/>
                  <a:gd name="connsiteY4" fmla="*/ 609457 h 609457"/>
                  <a:gd name="connsiteX5" fmla="*/ 1394036 w 1520309"/>
                  <a:gd name="connsiteY5" fmla="*/ 577292 h 609457"/>
                  <a:gd name="connsiteX6" fmla="*/ 225510 w 1520309"/>
                  <a:gd name="connsiteY6" fmla="*/ 153681 h 609457"/>
                  <a:gd name="connsiteX7" fmla="*/ 0 w 1520309"/>
                  <a:gd name="connsiteY7" fmla="*/ 142294 h 60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609457">
                    <a:moveTo>
                      <a:pt x="0" y="0"/>
                    </a:moveTo>
                    <a:lnTo>
                      <a:pt x="240060" y="12122"/>
                    </a:lnTo>
                    <a:cubicBezTo>
                      <a:pt x="665526" y="55331"/>
                      <a:pt x="1061789" y="197324"/>
                      <a:pt x="1405551" y="414804"/>
                    </a:cubicBezTo>
                    <a:lnTo>
                      <a:pt x="1520309" y="494860"/>
                    </a:lnTo>
                    <a:lnTo>
                      <a:pt x="1437050" y="609457"/>
                    </a:lnTo>
                    <a:lnTo>
                      <a:pt x="1394036" y="577292"/>
                    </a:lnTo>
                    <a:cubicBezTo>
                      <a:pt x="1053859" y="347473"/>
                      <a:pt x="655422" y="197341"/>
                      <a:pt x="225510" y="153681"/>
                    </a:cubicBezTo>
                    <a:lnTo>
                      <a:pt x="0" y="142294"/>
                    </a:ln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grpSp>
        <p:grpSp>
          <p:nvGrpSpPr>
            <p:cNvPr id="11" name="Group 10">
              <a:extLst>
                <a:ext uri="{FF2B5EF4-FFF2-40B4-BE49-F238E27FC236}">
                  <a16:creationId xmlns="" xmlns:a16="http://schemas.microsoft.com/office/drawing/2014/main" id="{869D57C1-C82F-4BBC-867E-94AECCED3290}"/>
                </a:ext>
              </a:extLst>
            </p:cNvPr>
            <p:cNvGrpSpPr/>
            <p:nvPr/>
          </p:nvGrpSpPr>
          <p:grpSpPr>
            <a:xfrm>
              <a:off x="6827671" y="1562624"/>
              <a:ext cx="2079438" cy="1586221"/>
              <a:chOff x="6827671" y="1562624"/>
              <a:chExt cx="2079438" cy="1586221"/>
            </a:xfrm>
            <a:effectLst>
              <a:outerShdw blurRad="381000" dist="88900" dir="2700000" sx="103000" sy="103000" algn="tl" rotWithShape="0">
                <a:prstClr val="black">
                  <a:alpha val="40000"/>
                </a:prstClr>
              </a:outerShdw>
            </a:effectLst>
          </p:grpSpPr>
          <p:sp>
            <p:nvSpPr>
              <p:cNvPr id="21" name="Freeform: Shape 20">
                <a:extLst>
                  <a:ext uri="{FF2B5EF4-FFF2-40B4-BE49-F238E27FC236}">
                    <a16:creationId xmlns="" xmlns:a16="http://schemas.microsoft.com/office/drawing/2014/main" id="{5070AFB0-F7C7-477E-A2BC-D0C49F69D35E}"/>
                  </a:ext>
                </a:extLst>
              </p:cNvPr>
              <p:cNvSpPr/>
              <p:nvPr/>
            </p:nvSpPr>
            <p:spPr>
              <a:xfrm rot="2160000">
                <a:off x="7099721" y="1562624"/>
                <a:ext cx="1520309" cy="1586221"/>
              </a:xfrm>
              <a:custGeom>
                <a:avLst/>
                <a:gdLst>
                  <a:gd name="connsiteX0" fmla="*/ 0 w 1520309"/>
                  <a:gd name="connsiteY0" fmla="*/ 0 h 1586221"/>
                  <a:gd name="connsiteX1" fmla="*/ 240060 w 1520309"/>
                  <a:gd name="connsiteY1" fmla="*/ 12122 h 1586221"/>
                  <a:gd name="connsiteX2" fmla="*/ 1405551 w 1520309"/>
                  <a:gd name="connsiteY2" fmla="*/ 414804 h 1586221"/>
                  <a:gd name="connsiteX3" fmla="*/ 1520309 w 1520309"/>
                  <a:gd name="connsiteY3" fmla="*/ 494860 h 1586221"/>
                  <a:gd name="connsiteX4" fmla="*/ 727389 w 1520309"/>
                  <a:gd name="connsiteY4" fmla="*/ 1586221 h 1586221"/>
                  <a:gd name="connsiteX5" fmla="*/ 684775 w 1520309"/>
                  <a:gd name="connsiteY5" fmla="*/ 1556494 h 1586221"/>
                  <a:gd name="connsiteX6" fmla="*/ 102030 w 1520309"/>
                  <a:gd name="connsiteY6" fmla="*/ 1355152 h 1586221"/>
                  <a:gd name="connsiteX7" fmla="*/ 0 w 1520309"/>
                  <a:gd name="connsiteY7" fmla="*/ 1350000 h 15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1586221">
                    <a:moveTo>
                      <a:pt x="0" y="0"/>
                    </a:moveTo>
                    <a:lnTo>
                      <a:pt x="240060" y="12122"/>
                    </a:lnTo>
                    <a:cubicBezTo>
                      <a:pt x="665526" y="55331"/>
                      <a:pt x="1061789" y="197324"/>
                      <a:pt x="1405551" y="414804"/>
                    </a:cubicBezTo>
                    <a:lnTo>
                      <a:pt x="1520309" y="494860"/>
                    </a:lnTo>
                    <a:lnTo>
                      <a:pt x="727389" y="1586221"/>
                    </a:lnTo>
                    <a:lnTo>
                      <a:pt x="684775" y="1556494"/>
                    </a:lnTo>
                    <a:cubicBezTo>
                      <a:pt x="512894" y="1447753"/>
                      <a:pt x="314763" y="1376757"/>
                      <a:pt x="102030" y="1355152"/>
                    </a:cubicBezTo>
                    <a:lnTo>
                      <a:pt x="0" y="1350000"/>
                    </a:lnTo>
                    <a:close/>
                  </a:path>
                </a:pathLst>
              </a:custGeom>
              <a:gradFill>
                <a:gsLst>
                  <a:gs pos="0">
                    <a:srgbClr val="0099CC"/>
                  </a:gs>
                  <a:gs pos="100000">
                    <a:srgbClr val="00CC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23"/>
                <a:endParaRPr lang="en-IN">
                  <a:solidFill>
                    <a:prstClr val="black"/>
                  </a:solidFill>
                </a:endParaRPr>
              </a:p>
            </p:txBody>
          </p:sp>
          <p:sp>
            <p:nvSpPr>
              <p:cNvPr id="31" name="Freeform: Shape 30">
                <a:extLst>
                  <a:ext uri="{FF2B5EF4-FFF2-40B4-BE49-F238E27FC236}">
                    <a16:creationId xmlns="" xmlns:a16="http://schemas.microsoft.com/office/drawing/2014/main" id="{A93591D6-0AC2-4EDA-A7F7-A98993B645F9}"/>
                  </a:ext>
                </a:extLst>
              </p:cNvPr>
              <p:cNvSpPr/>
              <p:nvPr/>
            </p:nvSpPr>
            <p:spPr>
              <a:xfrm rot="2160000">
                <a:off x="6827671" y="2399908"/>
                <a:ext cx="848636" cy="442303"/>
              </a:xfrm>
              <a:custGeom>
                <a:avLst/>
                <a:gdLst>
                  <a:gd name="connsiteX0" fmla="*/ 0 w 848636"/>
                  <a:gd name="connsiteY0" fmla="*/ 0 h 442303"/>
                  <a:gd name="connsiteX1" fmla="*/ 59006 w 848636"/>
                  <a:gd name="connsiteY1" fmla="*/ 812 h 442303"/>
                  <a:gd name="connsiteX2" fmla="*/ 768063 w 848636"/>
                  <a:gd name="connsiteY2" fmla="*/ 221283 h 442303"/>
                  <a:gd name="connsiteX3" fmla="*/ 848636 w 848636"/>
                  <a:gd name="connsiteY3" fmla="*/ 275420 h 442303"/>
                  <a:gd name="connsiteX4" fmla="*/ 727389 w 848636"/>
                  <a:gd name="connsiteY4" fmla="*/ 442303 h 442303"/>
                  <a:gd name="connsiteX5" fmla="*/ 684775 w 848636"/>
                  <a:gd name="connsiteY5" fmla="*/ 412576 h 442303"/>
                  <a:gd name="connsiteX6" fmla="*/ 102030 w 848636"/>
                  <a:gd name="connsiteY6" fmla="*/ 211234 h 442303"/>
                  <a:gd name="connsiteX7" fmla="*/ 0 w 848636"/>
                  <a:gd name="connsiteY7" fmla="*/ 206082 h 44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636" h="442303">
                    <a:moveTo>
                      <a:pt x="0" y="0"/>
                    </a:moveTo>
                    <a:lnTo>
                      <a:pt x="59006" y="812"/>
                    </a:lnTo>
                    <a:cubicBezTo>
                      <a:pt x="307678" y="16161"/>
                      <a:pt x="551619" y="90853"/>
                      <a:pt x="768063" y="221283"/>
                    </a:cubicBezTo>
                    <a:lnTo>
                      <a:pt x="848636" y="275420"/>
                    </a:lnTo>
                    <a:lnTo>
                      <a:pt x="727389" y="442303"/>
                    </a:lnTo>
                    <a:lnTo>
                      <a:pt x="684775" y="412576"/>
                    </a:lnTo>
                    <a:cubicBezTo>
                      <a:pt x="512894" y="303835"/>
                      <a:pt x="314763" y="232839"/>
                      <a:pt x="102030" y="211234"/>
                    </a:cubicBezTo>
                    <a:lnTo>
                      <a:pt x="0" y="206082"/>
                    </a:lnTo>
                    <a:close/>
                  </a:path>
                </a:pathLst>
              </a:cu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sp>
            <p:nvSpPr>
              <p:cNvPr id="41" name="Freeform: Shape 40">
                <a:extLst>
                  <a:ext uri="{FF2B5EF4-FFF2-40B4-BE49-F238E27FC236}">
                    <a16:creationId xmlns="" xmlns:a16="http://schemas.microsoft.com/office/drawing/2014/main" id="{54B876A1-A1EB-475E-B385-0638D309E15E}"/>
                  </a:ext>
                </a:extLst>
              </p:cNvPr>
              <p:cNvSpPr/>
              <p:nvPr/>
            </p:nvSpPr>
            <p:spPr>
              <a:xfrm rot="2160000">
                <a:off x="7386800" y="1655902"/>
                <a:ext cx="1520309" cy="609404"/>
              </a:xfrm>
              <a:custGeom>
                <a:avLst/>
                <a:gdLst>
                  <a:gd name="connsiteX0" fmla="*/ 0 w 1520309"/>
                  <a:gd name="connsiteY0" fmla="*/ 0 h 609404"/>
                  <a:gd name="connsiteX1" fmla="*/ 240060 w 1520309"/>
                  <a:gd name="connsiteY1" fmla="*/ 12122 h 609404"/>
                  <a:gd name="connsiteX2" fmla="*/ 1405551 w 1520309"/>
                  <a:gd name="connsiteY2" fmla="*/ 414804 h 609404"/>
                  <a:gd name="connsiteX3" fmla="*/ 1520309 w 1520309"/>
                  <a:gd name="connsiteY3" fmla="*/ 494860 h 609404"/>
                  <a:gd name="connsiteX4" fmla="*/ 1437088 w 1520309"/>
                  <a:gd name="connsiteY4" fmla="*/ 609404 h 609404"/>
                  <a:gd name="connsiteX5" fmla="*/ 1285432 w 1520309"/>
                  <a:gd name="connsiteY5" fmla="*/ 507506 h 609404"/>
                  <a:gd name="connsiteX6" fmla="*/ 120137 w 1520309"/>
                  <a:gd name="connsiteY6" fmla="*/ 145175 h 609404"/>
                  <a:gd name="connsiteX7" fmla="*/ 0 w 1520309"/>
                  <a:gd name="connsiteY7" fmla="*/ 143521 h 609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609404">
                    <a:moveTo>
                      <a:pt x="0" y="0"/>
                    </a:moveTo>
                    <a:lnTo>
                      <a:pt x="240060" y="12122"/>
                    </a:lnTo>
                    <a:cubicBezTo>
                      <a:pt x="665526" y="55331"/>
                      <a:pt x="1061789" y="197324"/>
                      <a:pt x="1405551" y="414804"/>
                    </a:cubicBezTo>
                    <a:lnTo>
                      <a:pt x="1520309" y="494860"/>
                    </a:lnTo>
                    <a:lnTo>
                      <a:pt x="1437088" y="609404"/>
                    </a:lnTo>
                    <a:lnTo>
                      <a:pt x="1285432" y="507506"/>
                    </a:lnTo>
                    <a:cubicBezTo>
                      <a:pt x="929718" y="293152"/>
                      <a:pt x="528816" y="170399"/>
                      <a:pt x="120137" y="145175"/>
                    </a:cubicBezTo>
                    <a:lnTo>
                      <a:pt x="0" y="143521"/>
                    </a:ln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grpSp>
        <p:grpSp>
          <p:nvGrpSpPr>
            <p:cNvPr id="12" name="Group 11">
              <a:extLst>
                <a:ext uri="{FF2B5EF4-FFF2-40B4-BE49-F238E27FC236}">
                  <a16:creationId xmlns="" xmlns:a16="http://schemas.microsoft.com/office/drawing/2014/main" id="{693DD9CF-7451-42D3-9328-ADCA7BCC3256}"/>
                </a:ext>
              </a:extLst>
            </p:cNvPr>
            <p:cNvGrpSpPr/>
            <p:nvPr/>
          </p:nvGrpSpPr>
          <p:grpSpPr>
            <a:xfrm>
              <a:off x="7285016" y="2686134"/>
              <a:ext cx="1661950" cy="1671510"/>
              <a:chOff x="7285016" y="2686134"/>
              <a:chExt cx="1661950" cy="1671510"/>
            </a:xfrm>
            <a:effectLst>
              <a:outerShdw blurRad="381000" dist="88900" dir="2700000" sx="103000" sy="103000" algn="tl" rotWithShape="0">
                <a:prstClr val="black">
                  <a:alpha val="40000"/>
                </a:prstClr>
              </a:outerShdw>
            </a:effectLst>
          </p:grpSpPr>
          <p:sp>
            <p:nvSpPr>
              <p:cNvPr id="22" name="Freeform: Shape 21">
                <a:extLst>
                  <a:ext uri="{FF2B5EF4-FFF2-40B4-BE49-F238E27FC236}">
                    <a16:creationId xmlns="" xmlns:a16="http://schemas.microsoft.com/office/drawing/2014/main" id="{FA1590F0-DBC4-47AA-832A-45492E8BE962}"/>
                  </a:ext>
                </a:extLst>
              </p:cNvPr>
              <p:cNvSpPr/>
              <p:nvPr/>
            </p:nvSpPr>
            <p:spPr>
              <a:xfrm rot="4320000">
                <a:off x="7393701" y="2804379"/>
                <a:ext cx="1520309" cy="1586221"/>
              </a:xfrm>
              <a:custGeom>
                <a:avLst/>
                <a:gdLst>
                  <a:gd name="connsiteX0" fmla="*/ 0 w 1520309"/>
                  <a:gd name="connsiteY0" fmla="*/ 0 h 1586221"/>
                  <a:gd name="connsiteX1" fmla="*/ 240060 w 1520309"/>
                  <a:gd name="connsiteY1" fmla="*/ 12122 h 1586221"/>
                  <a:gd name="connsiteX2" fmla="*/ 1405551 w 1520309"/>
                  <a:gd name="connsiteY2" fmla="*/ 414804 h 1586221"/>
                  <a:gd name="connsiteX3" fmla="*/ 1520309 w 1520309"/>
                  <a:gd name="connsiteY3" fmla="*/ 494860 h 1586221"/>
                  <a:gd name="connsiteX4" fmla="*/ 727389 w 1520309"/>
                  <a:gd name="connsiteY4" fmla="*/ 1586221 h 1586221"/>
                  <a:gd name="connsiteX5" fmla="*/ 684775 w 1520309"/>
                  <a:gd name="connsiteY5" fmla="*/ 1556494 h 1586221"/>
                  <a:gd name="connsiteX6" fmla="*/ 102030 w 1520309"/>
                  <a:gd name="connsiteY6" fmla="*/ 1355152 h 1586221"/>
                  <a:gd name="connsiteX7" fmla="*/ 0 w 1520309"/>
                  <a:gd name="connsiteY7" fmla="*/ 1350000 h 15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1586221">
                    <a:moveTo>
                      <a:pt x="0" y="0"/>
                    </a:moveTo>
                    <a:lnTo>
                      <a:pt x="240060" y="12122"/>
                    </a:lnTo>
                    <a:cubicBezTo>
                      <a:pt x="665526" y="55331"/>
                      <a:pt x="1061789" y="197324"/>
                      <a:pt x="1405551" y="414804"/>
                    </a:cubicBezTo>
                    <a:lnTo>
                      <a:pt x="1520309" y="494860"/>
                    </a:lnTo>
                    <a:lnTo>
                      <a:pt x="727389" y="1586221"/>
                    </a:lnTo>
                    <a:lnTo>
                      <a:pt x="684775" y="1556494"/>
                    </a:lnTo>
                    <a:cubicBezTo>
                      <a:pt x="512894" y="1447753"/>
                      <a:pt x="314763" y="1376757"/>
                      <a:pt x="102030" y="1355152"/>
                    </a:cubicBezTo>
                    <a:lnTo>
                      <a:pt x="0" y="1350000"/>
                    </a:lnTo>
                    <a:close/>
                  </a:path>
                </a:pathLst>
              </a:custGeom>
              <a:gradFill>
                <a:gsLst>
                  <a:gs pos="0">
                    <a:srgbClr val="339966"/>
                  </a:gs>
                  <a:gs pos="100000">
                    <a:srgbClr val="00FFC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23"/>
                <a:endParaRPr lang="en-IN">
                  <a:solidFill>
                    <a:prstClr val="black"/>
                  </a:solidFill>
                </a:endParaRPr>
              </a:p>
            </p:txBody>
          </p:sp>
          <p:sp>
            <p:nvSpPr>
              <p:cNvPr id="32" name="Freeform: Shape 31">
                <a:extLst>
                  <a:ext uri="{FF2B5EF4-FFF2-40B4-BE49-F238E27FC236}">
                    <a16:creationId xmlns="" xmlns:a16="http://schemas.microsoft.com/office/drawing/2014/main" id="{CB4F7663-2B37-498A-8E7D-D581A260F201}"/>
                  </a:ext>
                </a:extLst>
              </p:cNvPr>
              <p:cNvSpPr/>
              <p:nvPr/>
            </p:nvSpPr>
            <p:spPr>
              <a:xfrm rot="4320000">
                <a:off x="7082209" y="3233110"/>
                <a:ext cx="849207" cy="443593"/>
              </a:xfrm>
              <a:custGeom>
                <a:avLst/>
                <a:gdLst>
                  <a:gd name="connsiteX0" fmla="*/ 0 w 849207"/>
                  <a:gd name="connsiteY0" fmla="*/ 0 h 443593"/>
                  <a:gd name="connsiteX1" fmla="*/ 136855 w 849207"/>
                  <a:gd name="connsiteY1" fmla="*/ 8562 h 443593"/>
                  <a:gd name="connsiteX2" fmla="*/ 444925 w 849207"/>
                  <a:gd name="connsiteY2" fmla="*/ 75414 h 443593"/>
                  <a:gd name="connsiteX3" fmla="*/ 733454 w 849207"/>
                  <a:gd name="connsiteY3" fmla="*/ 202409 h 443593"/>
                  <a:gd name="connsiteX4" fmla="*/ 849207 w 849207"/>
                  <a:gd name="connsiteY4" fmla="*/ 275925 h 443593"/>
                  <a:gd name="connsiteX5" fmla="*/ 727389 w 849207"/>
                  <a:gd name="connsiteY5" fmla="*/ 443593 h 443593"/>
                  <a:gd name="connsiteX6" fmla="*/ 684775 w 849207"/>
                  <a:gd name="connsiteY6" fmla="*/ 413866 h 443593"/>
                  <a:gd name="connsiteX7" fmla="*/ 102030 w 849207"/>
                  <a:gd name="connsiteY7" fmla="*/ 212524 h 443593"/>
                  <a:gd name="connsiteX8" fmla="*/ 0 w 849207"/>
                  <a:gd name="connsiteY8" fmla="*/ 207372 h 44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9207" h="443593">
                    <a:moveTo>
                      <a:pt x="0" y="0"/>
                    </a:moveTo>
                    <a:lnTo>
                      <a:pt x="136855" y="8562"/>
                    </a:lnTo>
                    <a:cubicBezTo>
                      <a:pt x="239615" y="20152"/>
                      <a:pt x="342743" y="42213"/>
                      <a:pt x="444925" y="75414"/>
                    </a:cubicBezTo>
                    <a:cubicBezTo>
                      <a:pt x="547108" y="108616"/>
                      <a:pt x="643507" y="151385"/>
                      <a:pt x="733454" y="202409"/>
                    </a:cubicBezTo>
                    <a:lnTo>
                      <a:pt x="849207" y="275925"/>
                    </a:lnTo>
                    <a:lnTo>
                      <a:pt x="727389" y="443593"/>
                    </a:lnTo>
                    <a:lnTo>
                      <a:pt x="684775" y="413866"/>
                    </a:lnTo>
                    <a:cubicBezTo>
                      <a:pt x="512894" y="305125"/>
                      <a:pt x="314763" y="234129"/>
                      <a:pt x="102030" y="212524"/>
                    </a:cubicBezTo>
                    <a:lnTo>
                      <a:pt x="0" y="207372"/>
                    </a:lnTo>
                    <a:close/>
                  </a:path>
                </a:pathLst>
              </a:cu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sp>
            <p:nvSpPr>
              <p:cNvPr id="42" name="Freeform: Shape 41">
                <a:extLst>
                  <a:ext uri="{FF2B5EF4-FFF2-40B4-BE49-F238E27FC236}">
                    <a16:creationId xmlns="" xmlns:a16="http://schemas.microsoft.com/office/drawing/2014/main" id="{04A6C349-F9A6-43C3-BC28-FD7C62B1312B}"/>
                  </a:ext>
                </a:extLst>
              </p:cNvPr>
              <p:cNvSpPr/>
              <p:nvPr/>
            </p:nvSpPr>
            <p:spPr>
              <a:xfrm rot="4320000">
                <a:off x="7859049" y="3142474"/>
                <a:ext cx="1520309" cy="607629"/>
              </a:xfrm>
              <a:custGeom>
                <a:avLst/>
                <a:gdLst>
                  <a:gd name="connsiteX0" fmla="*/ 0 w 1520309"/>
                  <a:gd name="connsiteY0" fmla="*/ 0 h 607629"/>
                  <a:gd name="connsiteX1" fmla="*/ 240060 w 1520309"/>
                  <a:gd name="connsiteY1" fmla="*/ 12122 h 607629"/>
                  <a:gd name="connsiteX2" fmla="*/ 1405551 w 1520309"/>
                  <a:gd name="connsiteY2" fmla="*/ 414804 h 607629"/>
                  <a:gd name="connsiteX3" fmla="*/ 1520309 w 1520309"/>
                  <a:gd name="connsiteY3" fmla="*/ 494860 h 607629"/>
                  <a:gd name="connsiteX4" fmla="*/ 1438378 w 1520309"/>
                  <a:gd name="connsiteY4" fmla="*/ 607629 h 607629"/>
                  <a:gd name="connsiteX5" fmla="*/ 1228554 w 1520309"/>
                  <a:gd name="connsiteY5" fmla="*/ 474367 h 607629"/>
                  <a:gd name="connsiteX6" fmla="*/ 754373 w 1520309"/>
                  <a:gd name="connsiteY6" fmla="*/ 265659 h 607629"/>
                  <a:gd name="connsiteX7" fmla="*/ 248078 w 1520309"/>
                  <a:gd name="connsiteY7" fmla="*/ 155791 h 607629"/>
                  <a:gd name="connsiteX8" fmla="*/ 0 w 1520309"/>
                  <a:gd name="connsiteY8" fmla="*/ 140270 h 60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0309" h="607629">
                    <a:moveTo>
                      <a:pt x="0" y="0"/>
                    </a:moveTo>
                    <a:lnTo>
                      <a:pt x="240060" y="12122"/>
                    </a:lnTo>
                    <a:cubicBezTo>
                      <a:pt x="665526" y="55331"/>
                      <a:pt x="1061789" y="197324"/>
                      <a:pt x="1405551" y="414804"/>
                    </a:cubicBezTo>
                    <a:lnTo>
                      <a:pt x="1520309" y="494860"/>
                    </a:lnTo>
                    <a:lnTo>
                      <a:pt x="1438378" y="607629"/>
                    </a:lnTo>
                    <a:lnTo>
                      <a:pt x="1228554" y="474367"/>
                    </a:lnTo>
                    <a:cubicBezTo>
                      <a:pt x="1080731" y="390513"/>
                      <a:pt x="922304" y="320223"/>
                      <a:pt x="754373" y="265659"/>
                    </a:cubicBezTo>
                    <a:cubicBezTo>
                      <a:pt x="586443" y="211095"/>
                      <a:pt x="416958" y="174840"/>
                      <a:pt x="248078" y="155791"/>
                    </a:cubicBezTo>
                    <a:lnTo>
                      <a:pt x="0" y="140270"/>
                    </a:ln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grpSp>
        <p:grpSp>
          <p:nvGrpSpPr>
            <p:cNvPr id="13" name="Group 12">
              <a:extLst>
                <a:ext uri="{FF2B5EF4-FFF2-40B4-BE49-F238E27FC236}">
                  <a16:creationId xmlns="" xmlns:a16="http://schemas.microsoft.com/office/drawing/2014/main" id="{96399684-7E24-40A6-AA5C-FC5F0B56A8B8}"/>
                </a:ext>
              </a:extLst>
            </p:cNvPr>
            <p:cNvGrpSpPr/>
            <p:nvPr/>
          </p:nvGrpSpPr>
          <p:grpSpPr>
            <a:xfrm>
              <a:off x="6868694" y="3854479"/>
              <a:ext cx="1586221" cy="1831358"/>
              <a:chOff x="6868694" y="3854479"/>
              <a:chExt cx="1586221" cy="1831358"/>
            </a:xfrm>
            <a:effectLst>
              <a:outerShdw blurRad="381000" dist="88900" dir="2700000" sx="103000" sy="103000" algn="tl" rotWithShape="0">
                <a:prstClr val="black">
                  <a:alpha val="40000"/>
                </a:prstClr>
              </a:outerShdw>
            </a:effectLst>
          </p:grpSpPr>
          <p:sp>
            <p:nvSpPr>
              <p:cNvPr id="23" name="Freeform: Shape 22">
                <a:extLst>
                  <a:ext uri="{FF2B5EF4-FFF2-40B4-BE49-F238E27FC236}">
                    <a16:creationId xmlns="" xmlns:a16="http://schemas.microsoft.com/office/drawing/2014/main" id="{D9EAB5EE-0DB1-40F9-BCEB-6A32CAF6B7CA}"/>
                  </a:ext>
                </a:extLst>
              </p:cNvPr>
              <p:cNvSpPr/>
              <p:nvPr/>
            </p:nvSpPr>
            <p:spPr>
              <a:xfrm rot="6480000">
                <a:off x="6901650" y="3981778"/>
                <a:ext cx="1520309" cy="1586221"/>
              </a:xfrm>
              <a:custGeom>
                <a:avLst/>
                <a:gdLst>
                  <a:gd name="connsiteX0" fmla="*/ 0 w 1520309"/>
                  <a:gd name="connsiteY0" fmla="*/ 0 h 1586221"/>
                  <a:gd name="connsiteX1" fmla="*/ 240060 w 1520309"/>
                  <a:gd name="connsiteY1" fmla="*/ 12122 h 1586221"/>
                  <a:gd name="connsiteX2" fmla="*/ 1405551 w 1520309"/>
                  <a:gd name="connsiteY2" fmla="*/ 414804 h 1586221"/>
                  <a:gd name="connsiteX3" fmla="*/ 1520309 w 1520309"/>
                  <a:gd name="connsiteY3" fmla="*/ 494860 h 1586221"/>
                  <a:gd name="connsiteX4" fmla="*/ 727389 w 1520309"/>
                  <a:gd name="connsiteY4" fmla="*/ 1586221 h 1586221"/>
                  <a:gd name="connsiteX5" fmla="*/ 684775 w 1520309"/>
                  <a:gd name="connsiteY5" fmla="*/ 1556494 h 1586221"/>
                  <a:gd name="connsiteX6" fmla="*/ 102030 w 1520309"/>
                  <a:gd name="connsiteY6" fmla="*/ 1355152 h 1586221"/>
                  <a:gd name="connsiteX7" fmla="*/ 0 w 1520309"/>
                  <a:gd name="connsiteY7" fmla="*/ 1350000 h 15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1586221">
                    <a:moveTo>
                      <a:pt x="0" y="0"/>
                    </a:moveTo>
                    <a:lnTo>
                      <a:pt x="240060" y="12122"/>
                    </a:lnTo>
                    <a:cubicBezTo>
                      <a:pt x="665526" y="55331"/>
                      <a:pt x="1061789" y="197324"/>
                      <a:pt x="1405551" y="414804"/>
                    </a:cubicBezTo>
                    <a:lnTo>
                      <a:pt x="1520309" y="494860"/>
                    </a:lnTo>
                    <a:lnTo>
                      <a:pt x="727389" y="1586221"/>
                    </a:lnTo>
                    <a:lnTo>
                      <a:pt x="684775" y="1556494"/>
                    </a:lnTo>
                    <a:cubicBezTo>
                      <a:pt x="512894" y="1447753"/>
                      <a:pt x="314763" y="1376757"/>
                      <a:pt x="102030" y="1355152"/>
                    </a:cubicBezTo>
                    <a:lnTo>
                      <a:pt x="0" y="1350000"/>
                    </a:lnTo>
                    <a:close/>
                  </a:path>
                </a:pathLst>
              </a:custGeom>
              <a:gradFill>
                <a:gsLst>
                  <a:gs pos="0">
                    <a:srgbClr val="339933"/>
                  </a:gs>
                  <a:gs pos="100000">
                    <a:srgbClr val="33CC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23"/>
                <a:endParaRPr lang="en-IN">
                  <a:solidFill>
                    <a:prstClr val="black"/>
                  </a:solidFill>
                </a:endParaRPr>
              </a:p>
            </p:txBody>
          </p:sp>
          <p:sp>
            <p:nvSpPr>
              <p:cNvPr id="33" name="Freeform: Shape 32">
                <a:extLst>
                  <a:ext uri="{FF2B5EF4-FFF2-40B4-BE49-F238E27FC236}">
                    <a16:creationId xmlns="" xmlns:a16="http://schemas.microsoft.com/office/drawing/2014/main" id="{5007FDCE-A8D9-495C-83C6-ADA7AE7F6614}"/>
                  </a:ext>
                </a:extLst>
              </p:cNvPr>
              <p:cNvSpPr/>
              <p:nvPr/>
            </p:nvSpPr>
            <p:spPr>
              <a:xfrm rot="6480000">
                <a:off x="6797574" y="4057392"/>
                <a:ext cx="848448" cy="442622"/>
              </a:xfrm>
              <a:custGeom>
                <a:avLst/>
                <a:gdLst>
                  <a:gd name="connsiteX0" fmla="*/ 0 w 848448"/>
                  <a:gd name="connsiteY0" fmla="*/ 206401 h 442622"/>
                  <a:gd name="connsiteX1" fmla="*/ 0 w 848448"/>
                  <a:gd name="connsiteY1" fmla="*/ 0 h 442622"/>
                  <a:gd name="connsiteX2" fmla="*/ 97003 w 848448"/>
                  <a:gd name="connsiteY2" fmla="*/ 3562 h 442622"/>
                  <a:gd name="connsiteX3" fmla="*/ 800232 w 848448"/>
                  <a:gd name="connsiteY3" fmla="*/ 241971 h 442622"/>
                  <a:gd name="connsiteX4" fmla="*/ 848448 w 848448"/>
                  <a:gd name="connsiteY4" fmla="*/ 275998 h 442622"/>
                  <a:gd name="connsiteX5" fmla="*/ 727389 w 848448"/>
                  <a:gd name="connsiteY5" fmla="*/ 442622 h 442622"/>
                  <a:gd name="connsiteX6" fmla="*/ 684775 w 848448"/>
                  <a:gd name="connsiteY6" fmla="*/ 412895 h 442622"/>
                  <a:gd name="connsiteX7" fmla="*/ 102030 w 848448"/>
                  <a:gd name="connsiteY7" fmla="*/ 211553 h 44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48" h="442622">
                    <a:moveTo>
                      <a:pt x="0" y="206401"/>
                    </a:moveTo>
                    <a:lnTo>
                      <a:pt x="0" y="0"/>
                    </a:lnTo>
                    <a:lnTo>
                      <a:pt x="97003" y="3562"/>
                    </a:lnTo>
                    <a:cubicBezTo>
                      <a:pt x="348775" y="25265"/>
                      <a:pt x="590030" y="108222"/>
                      <a:pt x="800232" y="241971"/>
                    </a:cubicBezTo>
                    <a:lnTo>
                      <a:pt x="848448" y="275998"/>
                    </a:lnTo>
                    <a:lnTo>
                      <a:pt x="727389" y="442622"/>
                    </a:lnTo>
                    <a:lnTo>
                      <a:pt x="684775" y="412895"/>
                    </a:lnTo>
                    <a:cubicBezTo>
                      <a:pt x="512894" y="304154"/>
                      <a:pt x="314763" y="233158"/>
                      <a:pt x="102030" y="211553"/>
                    </a:cubicBezTo>
                    <a:close/>
                  </a:path>
                </a:pathLst>
              </a:cu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sp>
            <p:nvSpPr>
              <p:cNvPr id="43" name="Freeform: Shape 42">
                <a:extLst>
                  <a:ext uri="{FF2B5EF4-FFF2-40B4-BE49-F238E27FC236}">
                    <a16:creationId xmlns="" xmlns:a16="http://schemas.microsoft.com/office/drawing/2014/main" id="{30FCB60D-6E53-4A1F-A4EB-DFF179FA6660}"/>
                  </a:ext>
                </a:extLst>
              </p:cNvPr>
              <p:cNvSpPr/>
              <p:nvPr/>
            </p:nvSpPr>
            <p:spPr>
              <a:xfrm rot="6480000">
                <a:off x="7365748" y="4620553"/>
                <a:ext cx="1520309" cy="610259"/>
              </a:xfrm>
              <a:custGeom>
                <a:avLst/>
                <a:gdLst>
                  <a:gd name="connsiteX0" fmla="*/ 0 w 1520309"/>
                  <a:gd name="connsiteY0" fmla="*/ 142466 h 610259"/>
                  <a:gd name="connsiteX1" fmla="*/ 0 w 1520309"/>
                  <a:gd name="connsiteY1" fmla="*/ 0 h 610259"/>
                  <a:gd name="connsiteX2" fmla="*/ 240060 w 1520309"/>
                  <a:gd name="connsiteY2" fmla="*/ 12122 h 610259"/>
                  <a:gd name="connsiteX3" fmla="*/ 1405551 w 1520309"/>
                  <a:gd name="connsiteY3" fmla="*/ 414804 h 610259"/>
                  <a:gd name="connsiteX4" fmla="*/ 1520309 w 1520309"/>
                  <a:gd name="connsiteY4" fmla="*/ 494860 h 610259"/>
                  <a:gd name="connsiteX5" fmla="*/ 1436467 w 1520309"/>
                  <a:gd name="connsiteY5" fmla="*/ 610259 h 610259"/>
                  <a:gd name="connsiteX6" fmla="*/ 1338300 w 1520309"/>
                  <a:gd name="connsiteY6" fmla="*/ 540981 h 610259"/>
                  <a:gd name="connsiteX7" fmla="*/ 182583 w 1520309"/>
                  <a:gd name="connsiteY7" fmla="*/ 149170 h 61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610259">
                    <a:moveTo>
                      <a:pt x="0" y="142466"/>
                    </a:moveTo>
                    <a:lnTo>
                      <a:pt x="0" y="0"/>
                    </a:lnTo>
                    <a:lnTo>
                      <a:pt x="240060" y="12122"/>
                    </a:lnTo>
                    <a:cubicBezTo>
                      <a:pt x="665526" y="55331"/>
                      <a:pt x="1061789" y="197324"/>
                      <a:pt x="1405551" y="414804"/>
                    </a:cubicBezTo>
                    <a:lnTo>
                      <a:pt x="1520309" y="494860"/>
                    </a:lnTo>
                    <a:lnTo>
                      <a:pt x="1436467" y="610259"/>
                    </a:lnTo>
                    <a:lnTo>
                      <a:pt x="1338300" y="540981"/>
                    </a:lnTo>
                    <a:cubicBezTo>
                      <a:pt x="992844" y="321172"/>
                      <a:pt x="596356" y="184837"/>
                      <a:pt x="182583" y="149170"/>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grpSp>
        <p:grpSp>
          <p:nvGrpSpPr>
            <p:cNvPr id="14" name="Group 13">
              <a:extLst>
                <a:ext uri="{FF2B5EF4-FFF2-40B4-BE49-F238E27FC236}">
                  <a16:creationId xmlns="" xmlns:a16="http://schemas.microsoft.com/office/drawing/2014/main" id="{2449124B-0A0A-4A5E-8F3F-976F408A3140}"/>
                </a:ext>
              </a:extLst>
            </p:cNvPr>
            <p:cNvGrpSpPr/>
            <p:nvPr/>
          </p:nvGrpSpPr>
          <p:grpSpPr>
            <a:xfrm>
              <a:off x="5811515" y="4556792"/>
              <a:ext cx="1807429" cy="1674521"/>
              <a:chOff x="5811515" y="4556792"/>
              <a:chExt cx="1807429" cy="1674521"/>
            </a:xfrm>
            <a:effectLst>
              <a:outerShdw blurRad="381000" dist="88900" dir="2700000" sx="103000" sy="103000" algn="tl" rotWithShape="0">
                <a:prstClr val="black">
                  <a:alpha val="40000"/>
                </a:prstClr>
              </a:outerShdw>
            </a:effectLst>
          </p:grpSpPr>
          <p:sp>
            <p:nvSpPr>
              <p:cNvPr id="24" name="Freeform: Shape 23">
                <a:extLst>
                  <a:ext uri="{FF2B5EF4-FFF2-40B4-BE49-F238E27FC236}">
                    <a16:creationId xmlns="" xmlns:a16="http://schemas.microsoft.com/office/drawing/2014/main" id="{297E9BC9-6262-455A-8595-07C9F6F7F7C4}"/>
                  </a:ext>
                </a:extLst>
              </p:cNvPr>
              <p:cNvSpPr/>
              <p:nvPr/>
            </p:nvSpPr>
            <p:spPr>
              <a:xfrm rot="8640000">
                <a:off x="5811515" y="4645092"/>
                <a:ext cx="1520309" cy="1586221"/>
              </a:xfrm>
              <a:custGeom>
                <a:avLst/>
                <a:gdLst>
                  <a:gd name="connsiteX0" fmla="*/ 0 w 1520309"/>
                  <a:gd name="connsiteY0" fmla="*/ 0 h 1586221"/>
                  <a:gd name="connsiteX1" fmla="*/ 240060 w 1520309"/>
                  <a:gd name="connsiteY1" fmla="*/ 12122 h 1586221"/>
                  <a:gd name="connsiteX2" fmla="*/ 1405551 w 1520309"/>
                  <a:gd name="connsiteY2" fmla="*/ 414804 h 1586221"/>
                  <a:gd name="connsiteX3" fmla="*/ 1520309 w 1520309"/>
                  <a:gd name="connsiteY3" fmla="*/ 494860 h 1586221"/>
                  <a:gd name="connsiteX4" fmla="*/ 727389 w 1520309"/>
                  <a:gd name="connsiteY4" fmla="*/ 1586221 h 1586221"/>
                  <a:gd name="connsiteX5" fmla="*/ 684775 w 1520309"/>
                  <a:gd name="connsiteY5" fmla="*/ 1556494 h 1586221"/>
                  <a:gd name="connsiteX6" fmla="*/ 102030 w 1520309"/>
                  <a:gd name="connsiteY6" fmla="*/ 1355152 h 1586221"/>
                  <a:gd name="connsiteX7" fmla="*/ 0 w 1520309"/>
                  <a:gd name="connsiteY7" fmla="*/ 1350000 h 15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1586221">
                    <a:moveTo>
                      <a:pt x="0" y="0"/>
                    </a:moveTo>
                    <a:lnTo>
                      <a:pt x="240060" y="12122"/>
                    </a:lnTo>
                    <a:cubicBezTo>
                      <a:pt x="665526" y="55331"/>
                      <a:pt x="1061789" y="197324"/>
                      <a:pt x="1405551" y="414804"/>
                    </a:cubicBezTo>
                    <a:lnTo>
                      <a:pt x="1520309" y="494860"/>
                    </a:lnTo>
                    <a:lnTo>
                      <a:pt x="727389" y="1586221"/>
                    </a:lnTo>
                    <a:lnTo>
                      <a:pt x="684775" y="1556494"/>
                    </a:lnTo>
                    <a:cubicBezTo>
                      <a:pt x="512894" y="1447753"/>
                      <a:pt x="314763" y="1376757"/>
                      <a:pt x="102030" y="1355152"/>
                    </a:cubicBezTo>
                    <a:lnTo>
                      <a:pt x="0" y="1350000"/>
                    </a:lnTo>
                    <a:close/>
                  </a:path>
                </a:pathLst>
              </a:custGeom>
              <a:gradFill>
                <a:gsLst>
                  <a:gs pos="0">
                    <a:srgbClr val="CC9900"/>
                  </a:gs>
                  <a:gs pos="100000">
                    <a:srgbClr val="FFCC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23"/>
                <a:endParaRPr lang="en-IN">
                  <a:solidFill>
                    <a:prstClr val="black"/>
                  </a:solidFill>
                </a:endParaRPr>
              </a:p>
            </p:txBody>
          </p:sp>
          <p:sp>
            <p:nvSpPr>
              <p:cNvPr id="34" name="Freeform: Shape 33">
                <a:extLst>
                  <a:ext uri="{FF2B5EF4-FFF2-40B4-BE49-F238E27FC236}">
                    <a16:creationId xmlns="" xmlns:a16="http://schemas.microsoft.com/office/drawing/2014/main" id="{AF452B9D-46F3-4934-8E20-2220C6915FAB}"/>
                  </a:ext>
                </a:extLst>
              </p:cNvPr>
              <p:cNvSpPr/>
              <p:nvPr/>
            </p:nvSpPr>
            <p:spPr>
              <a:xfrm rot="8640000">
                <a:off x="6083272" y="4556792"/>
                <a:ext cx="848584" cy="443550"/>
              </a:xfrm>
              <a:custGeom>
                <a:avLst/>
                <a:gdLst>
                  <a:gd name="connsiteX0" fmla="*/ 0 w 848584"/>
                  <a:gd name="connsiteY0" fmla="*/ 207329 h 443550"/>
                  <a:gd name="connsiteX1" fmla="*/ 0 w 848584"/>
                  <a:gd name="connsiteY1" fmla="*/ 256 h 443550"/>
                  <a:gd name="connsiteX2" fmla="*/ 18582 w 848584"/>
                  <a:gd name="connsiteY2" fmla="*/ 0 h 443550"/>
                  <a:gd name="connsiteX3" fmla="*/ 745319 w 848584"/>
                  <a:gd name="connsiteY3" fmla="*/ 209399 h 443550"/>
                  <a:gd name="connsiteX4" fmla="*/ 848584 w 848584"/>
                  <a:gd name="connsiteY4" fmla="*/ 276740 h 443550"/>
                  <a:gd name="connsiteX5" fmla="*/ 727389 w 848584"/>
                  <a:gd name="connsiteY5" fmla="*/ 443550 h 443550"/>
                  <a:gd name="connsiteX6" fmla="*/ 684775 w 848584"/>
                  <a:gd name="connsiteY6" fmla="*/ 413823 h 443550"/>
                  <a:gd name="connsiteX7" fmla="*/ 102030 w 848584"/>
                  <a:gd name="connsiteY7" fmla="*/ 212481 h 44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584" h="443550">
                    <a:moveTo>
                      <a:pt x="0" y="207329"/>
                    </a:moveTo>
                    <a:lnTo>
                      <a:pt x="0" y="256"/>
                    </a:lnTo>
                    <a:lnTo>
                      <a:pt x="18582" y="0"/>
                    </a:lnTo>
                    <a:cubicBezTo>
                      <a:pt x="268237" y="8533"/>
                      <a:pt x="518071" y="77131"/>
                      <a:pt x="745319" y="209399"/>
                    </a:cubicBezTo>
                    <a:lnTo>
                      <a:pt x="848584" y="276740"/>
                    </a:lnTo>
                    <a:lnTo>
                      <a:pt x="727389" y="443550"/>
                    </a:lnTo>
                    <a:lnTo>
                      <a:pt x="684775" y="413823"/>
                    </a:lnTo>
                    <a:cubicBezTo>
                      <a:pt x="512894" y="305082"/>
                      <a:pt x="314763" y="234086"/>
                      <a:pt x="102030" y="212481"/>
                    </a:cubicBezTo>
                    <a:close/>
                  </a:path>
                </a:pathLst>
              </a:cu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sp>
            <p:nvSpPr>
              <p:cNvPr id="44" name="Freeform: Shape 43">
                <a:extLst>
                  <a:ext uri="{FF2B5EF4-FFF2-40B4-BE49-F238E27FC236}">
                    <a16:creationId xmlns="" xmlns:a16="http://schemas.microsoft.com/office/drawing/2014/main" id="{74F7948A-BEFE-4E1E-B151-F0BBFED6AD35}"/>
                  </a:ext>
                </a:extLst>
              </p:cNvPr>
              <p:cNvSpPr/>
              <p:nvPr/>
            </p:nvSpPr>
            <p:spPr>
              <a:xfrm rot="8640000">
                <a:off x="6098635" y="5528757"/>
                <a:ext cx="1520309" cy="609265"/>
              </a:xfrm>
              <a:custGeom>
                <a:avLst/>
                <a:gdLst>
                  <a:gd name="connsiteX0" fmla="*/ 0 w 1520309"/>
                  <a:gd name="connsiteY0" fmla="*/ 142530 h 609265"/>
                  <a:gd name="connsiteX1" fmla="*/ 0 w 1520309"/>
                  <a:gd name="connsiteY1" fmla="*/ 0 h 609265"/>
                  <a:gd name="connsiteX2" fmla="*/ 240060 w 1520309"/>
                  <a:gd name="connsiteY2" fmla="*/ 12122 h 609265"/>
                  <a:gd name="connsiteX3" fmla="*/ 1405551 w 1520309"/>
                  <a:gd name="connsiteY3" fmla="*/ 414804 h 609265"/>
                  <a:gd name="connsiteX4" fmla="*/ 1520309 w 1520309"/>
                  <a:gd name="connsiteY4" fmla="*/ 494860 h 609265"/>
                  <a:gd name="connsiteX5" fmla="*/ 1437188 w 1520309"/>
                  <a:gd name="connsiteY5" fmla="*/ 609265 h 609265"/>
                  <a:gd name="connsiteX6" fmla="*/ 1248053 w 1520309"/>
                  <a:gd name="connsiteY6" fmla="*/ 485925 h 609265"/>
                  <a:gd name="connsiteX7" fmla="*/ 53703 w 1520309"/>
                  <a:gd name="connsiteY7" fmla="*/ 141791 h 60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609265">
                    <a:moveTo>
                      <a:pt x="0" y="142530"/>
                    </a:moveTo>
                    <a:lnTo>
                      <a:pt x="0" y="0"/>
                    </a:lnTo>
                    <a:lnTo>
                      <a:pt x="240060" y="12122"/>
                    </a:lnTo>
                    <a:cubicBezTo>
                      <a:pt x="665526" y="55331"/>
                      <a:pt x="1061789" y="197324"/>
                      <a:pt x="1405551" y="414804"/>
                    </a:cubicBezTo>
                    <a:lnTo>
                      <a:pt x="1520309" y="494860"/>
                    </a:lnTo>
                    <a:lnTo>
                      <a:pt x="1437188" y="609265"/>
                    </a:lnTo>
                    <a:lnTo>
                      <a:pt x="1248053" y="485925"/>
                    </a:lnTo>
                    <a:cubicBezTo>
                      <a:pt x="874584" y="268551"/>
                      <a:pt x="463996" y="155815"/>
                      <a:pt x="53703" y="141791"/>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grpSp>
        <p:grpSp>
          <p:nvGrpSpPr>
            <p:cNvPr id="50" name="Group 49">
              <a:extLst>
                <a:ext uri="{FF2B5EF4-FFF2-40B4-BE49-F238E27FC236}">
                  <a16:creationId xmlns="" xmlns:a16="http://schemas.microsoft.com/office/drawing/2014/main" id="{96A6F784-412A-4427-B96D-58839976C92F}"/>
                </a:ext>
              </a:extLst>
            </p:cNvPr>
            <p:cNvGrpSpPr/>
            <p:nvPr/>
          </p:nvGrpSpPr>
          <p:grpSpPr>
            <a:xfrm>
              <a:off x="4539690" y="4540959"/>
              <a:ext cx="1520309" cy="1586222"/>
              <a:chOff x="4539690" y="4540959"/>
              <a:chExt cx="1520309" cy="1586222"/>
            </a:xfrm>
            <a:effectLst>
              <a:outerShdw blurRad="381000" dist="88900" dir="2700000" sx="103000" sy="103000" algn="tl" rotWithShape="0">
                <a:prstClr val="black">
                  <a:alpha val="40000"/>
                </a:prstClr>
              </a:outerShdw>
            </a:effectLst>
          </p:grpSpPr>
          <p:sp>
            <p:nvSpPr>
              <p:cNvPr id="25" name="Freeform: Shape 24">
                <a:extLst>
                  <a:ext uri="{FF2B5EF4-FFF2-40B4-BE49-F238E27FC236}">
                    <a16:creationId xmlns="" xmlns:a16="http://schemas.microsoft.com/office/drawing/2014/main" id="{6B02B5AF-6102-4284-B8E4-69E15C956B1A}"/>
                  </a:ext>
                </a:extLst>
              </p:cNvPr>
              <p:cNvSpPr/>
              <p:nvPr/>
            </p:nvSpPr>
            <p:spPr>
              <a:xfrm rot="10800000">
                <a:off x="4539690" y="4540960"/>
                <a:ext cx="1520309" cy="1586221"/>
              </a:xfrm>
              <a:custGeom>
                <a:avLst/>
                <a:gdLst>
                  <a:gd name="connsiteX0" fmla="*/ 0 w 1520309"/>
                  <a:gd name="connsiteY0" fmla="*/ 0 h 1586221"/>
                  <a:gd name="connsiteX1" fmla="*/ 240060 w 1520309"/>
                  <a:gd name="connsiteY1" fmla="*/ 12122 h 1586221"/>
                  <a:gd name="connsiteX2" fmla="*/ 1405551 w 1520309"/>
                  <a:gd name="connsiteY2" fmla="*/ 414804 h 1586221"/>
                  <a:gd name="connsiteX3" fmla="*/ 1520309 w 1520309"/>
                  <a:gd name="connsiteY3" fmla="*/ 494860 h 1586221"/>
                  <a:gd name="connsiteX4" fmla="*/ 727389 w 1520309"/>
                  <a:gd name="connsiteY4" fmla="*/ 1586221 h 1586221"/>
                  <a:gd name="connsiteX5" fmla="*/ 684775 w 1520309"/>
                  <a:gd name="connsiteY5" fmla="*/ 1556494 h 1586221"/>
                  <a:gd name="connsiteX6" fmla="*/ 102030 w 1520309"/>
                  <a:gd name="connsiteY6" fmla="*/ 1355152 h 1586221"/>
                  <a:gd name="connsiteX7" fmla="*/ 0 w 1520309"/>
                  <a:gd name="connsiteY7" fmla="*/ 1350000 h 15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1586221">
                    <a:moveTo>
                      <a:pt x="0" y="0"/>
                    </a:moveTo>
                    <a:lnTo>
                      <a:pt x="240060" y="12122"/>
                    </a:lnTo>
                    <a:cubicBezTo>
                      <a:pt x="665526" y="55331"/>
                      <a:pt x="1061789" y="197324"/>
                      <a:pt x="1405551" y="414804"/>
                    </a:cubicBezTo>
                    <a:lnTo>
                      <a:pt x="1520309" y="494860"/>
                    </a:lnTo>
                    <a:lnTo>
                      <a:pt x="727389" y="1586221"/>
                    </a:lnTo>
                    <a:lnTo>
                      <a:pt x="684775" y="1556494"/>
                    </a:lnTo>
                    <a:cubicBezTo>
                      <a:pt x="512894" y="1447753"/>
                      <a:pt x="314763" y="1376757"/>
                      <a:pt x="102030" y="1355152"/>
                    </a:cubicBezTo>
                    <a:lnTo>
                      <a:pt x="0" y="1350000"/>
                    </a:lnTo>
                    <a:close/>
                  </a:path>
                </a:pathLst>
              </a:custGeom>
              <a:gradFill>
                <a:gsLst>
                  <a:gs pos="0">
                    <a:srgbClr val="CC6600"/>
                  </a:gs>
                  <a:gs pos="100000">
                    <a:srgbClr val="FF993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23"/>
                <a:endParaRPr lang="en-IN">
                  <a:solidFill>
                    <a:prstClr val="black"/>
                  </a:solidFill>
                </a:endParaRPr>
              </a:p>
            </p:txBody>
          </p:sp>
          <p:sp>
            <p:nvSpPr>
              <p:cNvPr id="35" name="Freeform: Shape 34">
                <a:extLst>
                  <a:ext uri="{FF2B5EF4-FFF2-40B4-BE49-F238E27FC236}">
                    <a16:creationId xmlns="" xmlns:a16="http://schemas.microsoft.com/office/drawing/2014/main" id="{A8EFE851-355A-4DBE-AA55-2F2658CEC005}"/>
                  </a:ext>
                </a:extLst>
              </p:cNvPr>
              <p:cNvSpPr/>
              <p:nvPr/>
            </p:nvSpPr>
            <p:spPr>
              <a:xfrm rot="10800000">
                <a:off x="5210968" y="4540959"/>
                <a:ext cx="849031" cy="442532"/>
              </a:xfrm>
              <a:custGeom>
                <a:avLst/>
                <a:gdLst>
                  <a:gd name="connsiteX0" fmla="*/ 727389 w 849031"/>
                  <a:gd name="connsiteY0" fmla="*/ 442532 h 442532"/>
                  <a:gd name="connsiteX1" fmla="*/ 684775 w 849031"/>
                  <a:gd name="connsiteY1" fmla="*/ 412805 h 442532"/>
                  <a:gd name="connsiteX2" fmla="*/ 102030 w 849031"/>
                  <a:gd name="connsiteY2" fmla="*/ 211463 h 442532"/>
                  <a:gd name="connsiteX3" fmla="*/ 0 w 849031"/>
                  <a:gd name="connsiteY3" fmla="*/ 206311 h 442532"/>
                  <a:gd name="connsiteX4" fmla="*/ 0 w 849031"/>
                  <a:gd name="connsiteY4" fmla="*/ 0 h 442532"/>
                  <a:gd name="connsiteX5" fmla="*/ 123123 w 849031"/>
                  <a:gd name="connsiteY5" fmla="*/ 6217 h 442532"/>
                  <a:gd name="connsiteX6" fmla="*/ 834147 w 849031"/>
                  <a:gd name="connsiteY6" fmla="*/ 263976 h 442532"/>
                  <a:gd name="connsiteX7" fmla="*/ 849031 w 849031"/>
                  <a:gd name="connsiteY7" fmla="*/ 275106 h 4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031" h="442532">
                    <a:moveTo>
                      <a:pt x="727389" y="442532"/>
                    </a:moveTo>
                    <a:lnTo>
                      <a:pt x="684775" y="412805"/>
                    </a:lnTo>
                    <a:cubicBezTo>
                      <a:pt x="512894" y="304064"/>
                      <a:pt x="314763" y="233068"/>
                      <a:pt x="102030" y="211463"/>
                    </a:cubicBezTo>
                    <a:lnTo>
                      <a:pt x="0" y="206311"/>
                    </a:lnTo>
                    <a:lnTo>
                      <a:pt x="0" y="0"/>
                    </a:lnTo>
                    <a:lnTo>
                      <a:pt x="123123" y="6217"/>
                    </a:lnTo>
                    <a:cubicBezTo>
                      <a:pt x="384716" y="32784"/>
                      <a:pt x="627156" y="124136"/>
                      <a:pt x="834147" y="263976"/>
                    </a:cubicBezTo>
                    <a:lnTo>
                      <a:pt x="849031" y="275106"/>
                    </a:lnTo>
                    <a:close/>
                  </a:path>
                </a:pathLst>
              </a:cu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sp>
            <p:nvSpPr>
              <p:cNvPr id="45" name="Freeform: Shape 44">
                <a:extLst>
                  <a:ext uri="{FF2B5EF4-FFF2-40B4-BE49-F238E27FC236}">
                    <a16:creationId xmlns="" xmlns:a16="http://schemas.microsoft.com/office/drawing/2014/main" id="{1C771F1A-036C-4B22-8E37-9EA94D39416E}"/>
                  </a:ext>
                </a:extLst>
              </p:cNvPr>
              <p:cNvSpPr/>
              <p:nvPr/>
            </p:nvSpPr>
            <p:spPr>
              <a:xfrm rot="10800000">
                <a:off x="4539690" y="5517724"/>
                <a:ext cx="1520309" cy="609457"/>
              </a:xfrm>
              <a:custGeom>
                <a:avLst/>
                <a:gdLst>
                  <a:gd name="connsiteX0" fmla="*/ 1437050 w 1520309"/>
                  <a:gd name="connsiteY0" fmla="*/ 609457 h 609457"/>
                  <a:gd name="connsiteX1" fmla="*/ 1394036 w 1520309"/>
                  <a:gd name="connsiteY1" fmla="*/ 577292 h 609457"/>
                  <a:gd name="connsiteX2" fmla="*/ 225510 w 1520309"/>
                  <a:gd name="connsiteY2" fmla="*/ 153681 h 609457"/>
                  <a:gd name="connsiteX3" fmla="*/ 0 w 1520309"/>
                  <a:gd name="connsiteY3" fmla="*/ 142294 h 609457"/>
                  <a:gd name="connsiteX4" fmla="*/ 0 w 1520309"/>
                  <a:gd name="connsiteY4" fmla="*/ 0 h 609457"/>
                  <a:gd name="connsiteX5" fmla="*/ 240060 w 1520309"/>
                  <a:gd name="connsiteY5" fmla="*/ 12122 h 609457"/>
                  <a:gd name="connsiteX6" fmla="*/ 1405551 w 1520309"/>
                  <a:gd name="connsiteY6" fmla="*/ 414804 h 609457"/>
                  <a:gd name="connsiteX7" fmla="*/ 1520309 w 1520309"/>
                  <a:gd name="connsiteY7" fmla="*/ 494860 h 609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609457">
                    <a:moveTo>
                      <a:pt x="1437050" y="609457"/>
                    </a:moveTo>
                    <a:lnTo>
                      <a:pt x="1394036" y="577292"/>
                    </a:lnTo>
                    <a:cubicBezTo>
                      <a:pt x="1053859" y="347473"/>
                      <a:pt x="655422" y="197341"/>
                      <a:pt x="225510" y="153681"/>
                    </a:cubicBezTo>
                    <a:lnTo>
                      <a:pt x="0" y="142294"/>
                    </a:lnTo>
                    <a:lnTo>
                      <a:pt x="0" y="0"/>
                    </a:lnTo>
                    <a:lnTo>
                      <a:pt x="240060" y="12122"/>
                    </a:lnTo>
                    <a:cubicBezTo>
                      <a:pt x="665526" y="55331"/>
                      <a:pt x="1061789" y="197324"/>
                      <a:pt x="1405551" y="414804"/>
                    </a:cubicBezTo>
                    <a:lnTo>
                      <a:pt x="1520309" y="494860"/>
                    </a:ln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grpSp>
        <p:grpSp>
          <p:nvGrpSpPr>
            <p:cNvPr id="51" name="Group 50">
              <a:extLst>
                <a:ext uri="{FF2B5EF4-FFF2-40B4-BE49-F238E27FC236}">
                  <a16:creationId xmlns="" xmlns:a16="http://schemas.microsoft.com/office/drawing/2014/main" id="{823D2FA0-EB43-4AEA-87BB-59655946BDD7}"/>
                </a:ext>
              </a:extLst>
            </p:cNvPr>
            <p:cNvGrpSpPr/>
            <p:nvPr/>
          </p:nvGrpSpPr>
          <p:grpSpPr>
            <a:xfrm>
              <a:off x="3284891" y="3709155"/>
              <a:ext cx="2079437" cy="1586221"/>
              <a:chOff x="3284891" y="3709155"/>
              <a:chExt cx="2079437" cy="1586221"/>
            </a:xfrm>
            <a:effectLst>
              <a:outerShdw blurRad="381000" dist="88900" dir="2700000" sx="103000" sy="103000" algn="tl" rotWithShape="0">
                <a:prstClr val="black">
                  <a:alpha val="40000"/>
                </a:prstClr>
              </a:outerShdw>
            </a:effectLst>
          </p:grpSpPr>
          <p:sp>
            <p:nvSpPr>
              <p:cNvPr id="26" name="Freeform: Shape 25">
                <a:extLst>
                  <a:ext uri="{FF2B5EF4-FFF2-40B4-BE49-F238E27FC236}">
                    <a16:creationId xmlns="" xmlns:a16="http://schemas.microsoft.com/office/drawing/2014/main" id="{E79DA693-DFEA-44B0-B6AE-459A36C74AEE}"/>
                  </a:ext>
                </a:extLst>
              </p:cNvPr>
              <p:cNvSpPr/>
              <p:nvPr/>
            </p:nvSpPr>
            <p:spPr>
              <a:xfrm rot="12960000">
                <a:off x="3571970" y="3709155"/>
                <a:ext cx="1520309" cy="1586221"/>
              </a:xfrm>
              <a:custGeom>
                <a:avLst/>
                <a:gdLst>
                  <a:gd name="connsiteX0" fmla="*/ 0 w 1520309"/>
                  <a:gd name="connsiteY0" fmla="*/ 0 h 1586221"/>
                  <a:gd name="connsiteX1" fmla="*/ 240060 w 1520309"/>
                  <a:gd name="connsiteY1" fmla="*/ 12122 h 1586221"/>
                  <a:gd name="connsiteX2" fmla="*/ 1405551 w 1520309"/>
                  <a:gd name="connsiteY2" fmla="*/ 414804 h 1586221"/>
                  <a:gd name="connsiteX3" fmla="*/ 1520309 w 1520309"/>
                  <a:gd name="connsiteY3" fmla="*/ 494860 h 1586221"/>
                  <a:gd name="connsiteX4" fmla="*/ 727389 w 1520309"/>
                  <a:gd name="connsiteY4" fmla="*/ 1586221 h 1586221"/>
                  <a:gd name="connsiteX5" fmla="*/ 684775 w 1520309"/>
                  <a:gd name="connsiteY5" fmla="*/ 1556494 h 1586221"/>
                  <a:gd name="connsiteX6" fmla="*/ 102030 w 1520309"/>
                  <a:gd name="connsiteY6" fmla="*/ 1355152 h 1586221"/>
                  <a:gd name="connsiteX7" fmla="*/ 0 w 1520309"/>
                  <a:gd name="connsiteY7" fmla="*/ 1350000 h 15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1586221">
                    <a:moveTo>
                      <a:pt x="0" y="0"/>
                    </a:moveTo>
                    <a:lnTo>
                      <a:pt x="240060" y="12122"/>
                    </a:lnTo>
                    <a:cubicBezTo>
                      <a:pt x="665526" y="55331"/>
                      <a:pt x="1061789" y="197324"/>
                      <a:pt x="1405551" y="414804"/>
                    </a:cubicBezTo>
                    <a:lnTo>
                      <a:pt x="1520309" y="494860"/>
                    </a:lnTo>
                    <a:lnTo>
                      <a:pt x="727389" y="1586221"/>
                    </a:lnTo>
                    <a:lnTo>
                      <a:pt x="684775" y="1556494"/>
                    </a:lnTo>
                    <a:cubicBezTo>
                      <a:pt x="512894" y="1447753"/>
                      <a:pt x="314763" y="1376757"/>
                      <a:pt x="102030" y="1355152"/>
                    </a:cubicBezTo>
                    <a:lnTo>
                      <a:pt x="0" y="1350000"/>
                    </a:lnTo>
                    <a:close/>
                  </a:path>
                </a:pathLst>
              </a:custGeom>
              <a:gradFill>
                <a:gsLst>
                  <a:gs pos="0">
                    <a:srgbClr val="CC0000"/>
                  </a:gs>
                  <a:gs pos="100000">
                    <a:srgbClr val="FF50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23"/>
                <a:endParaRPr lang="en-IN">
                  <a:solidFill>
                    <a:prstClr val="black"/>
                  </a:solidFill>
                </a:endParaRPr>
              </a:p>
            </p:txBody>
          </p:sp>
          <p:sp>
            <p:nvSpPr>
              <p:cNvPr id="36" name="Freeform: Shape 35">
                <a:extLst>
                  <a:ext uri="{FF2B5EF4-FFF2-40B4-BE49-F238E27FC236}">
                    <a16:creationId xmlns="" xmlns:a16="http://schemas.microsoft.com/office/drawing/2014/main" id="{F69E4E4A-5253-4ABC-9735-ACE44882E937}"/>
                  </a:ext>
                </a:extLst>
              </p:cNvPr>
              <p:cNvSpPr/>
              <p:nvPr/>
            </p:nvSpPr>
            <p:spPr>
              <a:xfrm rot="12960000">
                <a:off x="4515692" y="4015789"/>
                <a:ext cx="848636" cy="442303"/>
              </a:xfrm>
              <a:custGeom>
                <a:avLst/>
                <a:gdLst>
                  <a:gd name="connsiteX0" fmla="*/ 727389 w 848636"/>
                  <a:gd name="connsiteY0" fmla="*/ 442303 h 442303"/>
                  <a:gd name="connsiteX1" fmla="*/ 684775 w 848636"/>
                  <a:gd name="connsiteY1" fmla="*/ 412576 h 442303"/>
                  <a:gd name="connsiteX2" fmla="*/ 102030 w 848636"/>
                  <a:gd name="connsiteY2" fmla="*/ 211234 h 442303"/>
                  <a:gd name="connsiteX3" fmla="*/ 0 w 848636"/>
                  <a:gd name="connsiteY3" fmla="*/ 206082 h 442303"/>
                  <a:gd name="connsiteX4" fmla="*/ 0 w 848636"/>
                  <a:gd name="connsiteY4" fmla="*/ 0 h 442303"/>
                  <a:gd name="connsiteX5" fmla="*/ 59006 w 848636"/>
                  <a:gd name="connsiteY5" fmla="*/ 812 h 442303"/>
                  <a:gd name="connsiteX6" fmla="*/ 768063 w 848636"/>
                  <a:gd name="connsiteY6" fmla="*/ 221283 h 442303"/>
                  <a:gd name="connsiteX7" fmla="*/ 848636 w 848636"/>
                  <a:gd name="connsiteY7" fmla="*/ 275420 h 44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636" h="442303">
                    <a:moveTo>
                      <a:pt x="727389" y="442303"/>
                    </a:moveTo>
                    <a:lnTo>
                      <a:pt x="684775" y="412576"/>
                    </a:lnTo>
                    <a:cubicBezTo>
                      <a:pt x="512894" y="303835"/>
                      <a:pt x="314763" y="232839"/>
                      <a:pt x="102030" y="211234"/>
                    </a:cubicBezTo>
                    <a:lnTo>
                      <a:pt x="0" y="206082"/>
                    </a:lnTo>
                    <a:lnTo>
                      <a:pt x="0" y="0"/>
                    </a:lnTo>
                    <a:lnTo>
                      <a:pt x="59006" y="812"/>
                    </a:lnTo>
                    <a:cubicBezTo>
                      <a:pt x="307678" y="16161"/>
                      <a:pt x="551619" y="90853"/>
                      <a:pt x="768063" y="221283"/>
                    </a:cubicBezTo>
                    <a:lnTo>
                      <a:pt x="848636" y="275420"/>
                    </a:lnTo>
                    <a:close/>
                  </a:path>
                </a:pathLst>
              </a:cu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sp>
            <p:nvSpPr>
              <p:cNvPr id="46" name="Freeform: Shape 45">
                <a:extLst>
                  <a:ext uri="{FF2B5EF4-FFF2-40B4-BE49-F238E27FC236}">
                    <a16:creationId xmlns="" xmlns:a16="http://schemas.microsoft.com/office/drawing/2014/main" id="{F7D10763-9C83-4545-B126-53D38A483AC2}"/>
                  </a:ext>
                </a:extLst>
              </p:cNvPr>
              <p:cNvSpPr/>
              <p:nvPr/>
            </p:nvSpPr>
            <p:spPr>
              <a:xfrm rot="12960000">
                <a:off x="3284891" y="4592693"/>
                <a:ext cx="1520309" cy="609404"/>
              </a:xfrm>
              <a:custGeom>
                <a:avLst/>
                <a:gdLst>
                  <a:gd name="connsiteX0" fmla="*/ 1437088 w 1520309"/>
                  <a:gd name="connsiteY0" fmla="*/ 609404 h 609404"/>
                  <a:gd name="connsiteX1" fmla="*/ 1285432 w 1520309"/>
                  <a:gd name="connsiteY1" fmla="*/ 507506 h 609404"/>
                  <a:gd name="connsiteX2" fmla="*/ 120137 w 1520309"/>
                  <a:gd name="connsiteY2" fmla="*/ 145175 h 609404"/>
                  <a:gd name="connsiteX3" fmla="*/ 0 w 1520309"/>
                  <a:gd name="connsiteY3" fmla="*/ 143521 h 609404"/>
                  <a:gd name="connsiteX4" fmla="*/ 0 w 1520309"/>
                  <a:gd name="connsiteY4" fmla="*/ 0 h 609404"/>
                  <a:gd name="connsiteX5" fmla="*/ 240060 w 1520309"/>
                  <a:gd name="connsiteY5" fmla="*/ 12122 h 609404"/>
                  <a:gd name="connsiteX6" fmla="*/ 1405551 w 1520309"/>
                  <a:gd name="connsiteY6" fmla="*/ 414804 h 609404"/>
                  <a:gd name="connsiteX7" fmla="*/ 1520309 w 1520309"/>
                  <a:gd name="connsiteY7" fmla="*/ 494860 h 609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609404">
                    <a:moveTo>
                      <a:pt x="1437088" y="609404"/>
                    </a:moveTo>
                    <a:lnTo>
                      <a:pt x="1285432" y="507506"/>
                    </a:lnTo>
                    <a:cubicBezTo>
                      <a:pt x="929718" y="293152"/>
                      <a:pt x="528816" y="170400"/>
                      <a:pt x="120137" y="145175"/>
                    </a:cubicBezTo>
                    <a:lnTo>
                      <a:pt x="0" y="143521"/>
                    </a:lnTo>
                    <a:lnTo>
                      <a:pt x="0" y="0"/>
                    </a:lnTo>
                    <a:lnTo>
                      <a:pt x="240060" y="12122"/>
                    </a:lnTo>
                    <a:cubicBezTo>
                      <a:pt x="665526" y="55331"/>
                      <a:pt x="1061789" y="197324"/>
                      <a:pt x="1405551" y="414804"/>
                    </a:cubicBezTo>
                    <a:lnTo>
                      <a:pt x="1520309" y="494860"/>
                    </a:ln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grpSp>
        <p:grpSp>
          <p:nvGrpSpPr>
            <p:cNvPr id="52" name="Group 51">
              <a:extLst>
                <a:ext uri="{FF2B5EF4-FFF2-40B4-BE49-F238E27FC236}">
                  <a16:creationId xmlns="" xmlns:a16="http://schemas.microsoft.com/office/drawing/2014/main" id="{CC94D844-C6C4-4B38-B96B-3DA00BD335AF}"/>
                </a:ext>
              </a:extLst>
            </p:cNvPr>
            <p:cNvGrpSpPr/>
            <p:nvPr/>
          </p:nvGrpSpPr>
          <p:grpSpPr>
            <a:xfrm>
              <a:off x="3245034" y="2500356"/>
              <a:ext cx="1661950" cy="1671509"/>
              <a:chOff x="3245034" y="2500356"/>
              <a:chExt cx="1661950" cy="1671509"/>
            </a:xfrm>
            <a:effectLst>
              <a:outerShdw blurRad="381000" dist="88900" dir="2700000" sx="103000" sy="103000" algn="tl" rotWithShape="0">
                <a:prstClr val="black">
                  <a:alpha val="40000"/>
                </a:prstClr>
              </a:outerShdw>
            </a:effectLst>
          </p:grpSpPr>
          <p:sp>
            <p:nvSpPr>
              <p:cNvPr id="27" name="Freeform: Shape 26">
                <a:extLst>
                  <a:ext uri="{FF2B5EF4-FFF2-40B4-BE49-F238E27FC236}">
                    <a16:creationId xmlns="" xmlns:a16="http://schemas.microsoft.com/office/drawing/2014/main" id="{74751A03-90F1-40E4-84EE-79233FB509F1}"/>
                  </a:ext>
                </a:extLst>
              </p:cNvPr>
              <p:cNvSpPr/>
              <p:nvPr/>
            </p:nvSpPr>
            <p:spPr>
              <a:xfrm rot="15120000">
                <a:off x="3277990" y="2467400"/>
                <a:ext cx="1520309" cy="1586221"/>
              </a:xfrm>
              <a:custGeom>
                <a:avLst/>
                <a:gdLst>
                  <a:gd name="connsiteX0" fmla="*/ 0 w 1520309"/>
                  <a:gd name="connsiteY0" fmla="*/ 0 h 1586221"/>
                  <a:gd name="connsiteX1" fmla="*/ 240060 w 1520309"/>
                  <a:gd name="connsiteY1" fmla="*/ 12122 h 1586221"/>
                  <a:gd name="connsiteX2" fmla="*/ 1405551 w 1520309"/>
                  <a:gd name="connsiteY2" fmla="*/ 414804 h 1586221"/>
                  <a:gd name="connsiteX3" fmla="*/ 1520309 w 1520309"/>
                  <a:gd name="connsiteY3" fmla="*/ 494860 h 1586221"/>
                  <a:gd name="connsiteX4" fmla="*/ 727389 w 1520309"/>
                  <a:gd name="connsiteY4" fmla="*/ 1586221 h 1586221"/>
                  <a:gd name="connsiteX5" fmla="*/ 684775 w 1520309"/>
                  <a:gd name="connsiteY5" fmla="*/ 1556494 h 1586221"/>
                  <a:gd name="connsiteX6" fmla="*/ 102030 w 1520309"/>
                  <a:gd name="connsiteY6" fmla="*/ 1355152 h 1586221"/>
                  <a:gd name="connsiteX7" fmla="*/ 0 w 1520309"/>
                  <a:gd name="connsiteY7" fmla="*/ 1350000 h 15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1586221">
                    <a:moveTo>
                      <a:pt x="0" y="0"/>
                    </a:moveTo>
                    <a:lnTo>
                      <a:pt x="240060" y="12122"/>
                    </a:lnTo>
                    <a:cubicBezTo>
                      <a:pt x="665526" y="55331"/>
                      <a:pt x="1061789" y="197324"/>
                      <a:pt x="1405551" y="414804"/>
                    </a:cubicBezTo>
                    <a:lnTo>
                      <a:pt x="1520309" y="494860"/>
                    </a:lnTo>
                    <a:lnTo>
                      <a:pt x="727389" y="1586221"/>
                    </a:lnTo>
                    <a:lnTo>
                      <a:pt x="684775" y="1556494"/>
                    </a:lnTo>
                    <a:cubicBezTo>
                      <a:pt x="512894" y="1447753"/>
                      <a:pt x="314763" y="1376757"/>
                      <a:pt x="102030" y="1355152"/>
                    </a:cubicBezTo>
                    <a:lnTo>
                      <a:pt x="0" y="1350000"/>
                    </a:lnTo>
                    <a:close/>
                  </a:path>
                </a:pathLst>
              </a:custGeom>
              <a:gradFill>
                <a:gsLst>
                  <a:gs pos="0">
                    <a:srgbClr val="993366"/>
                  </a:gs>
                  <a:gs pos="100000">
                    <a:srgbClr val="FF339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23"/>
                <a:endParaRPr lang="en-IN">
                  <a:solidFill>
                    <a:prstClr val="black"/>
                  </a:solidFill>
                </a:endParaRPr>
              </a:p>
            </p:txBody>
          </p:sp>
          <p:sp>
            <p:nvSpPr>
              <p:cNvPr id="37" name="Freeform: Shape 36">
                <a:extLst>
                  <a:ext uri="{FF2B5EF4-FFF2-40B4-BE49-F238E27FC236}">
                    <a16:creationId xmlns="" xmlns:a16="http://schemas.microsoft.com/office/drawing/2014/main" id="{CD0F29E6-B4E0-4F8E-9099-EA1FC87CDC01}"/>
                  </a:ext>
                </a:extLst>
              </p:cNvPr>
              <p:cNvSpPr/>
              <p:nvPr/>
            </p:nvSpPr>
            <p:spPr>
              <a:xfrm rot="15120000">
                <a:off x="4260584" y="3181297"/>
                <a:ext cx="849207" cy="443593"/>
              </a:xfrm>
              <a:custGeom>
                <a:avLst/>
                <a:gdLst>
                  <a:gd name="connsiteX0" fmla="*/ 849207 w 849207"/>
                  <a:gd name="connsiteY0" fmla="*/ 275925 h 443593"/>
                  <a:gd name="connsiteX1" fmla="*/ 727389 w 849207"/>
                  <a:gd name="connsiteY1" fmla="*/ 443593 h 443593"/>
                  <a:gd name="connsiteX2" fmla="*/ 684775 w 849207"/>
                  <a:gd name="connsiteY2" fmla="*/ 413866 h 443593"/>
                  <a:gd name="connsiteX3" fmla="*/ 102030 w 849207"/>
                  <a:gd name="connsiteY3" fmla="*/ 212524 h 443593"/>
                  <a:gd name="connsiteX4" fmla="*/ 0 w 849207"/>
                  <a:gd name="connsiteY4" fmla="*/ 207372 h 443593"/>
                  <a:gd name="connsiteX5" fmla="*/ 0 w 849207"/>
                  <a:gd name="connsiteY5" fmla="*/ 0 h 443593"/>
                  <a:gd name="connsiteX6" fmla="*/ 136855 w 849207"/>
                  <a:gd name="connsiteY6" fmla="*/ 8563 h 443593"/>
                  <a:gd name="connsiteX7" fmla="*/ 444925 w 849207"/>
                  <a:gd name="connsiteY7" fmla="*/ 75414 h 443593"/>
                  <a:gd name="connsiteX8" fmla="*/ 733454 w 849207"/>
                  <a:gd name="connsiteY8" fmla="*/ 202409 h 44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9207" h="443593">
                    <a:moveTo>
                      <a:pt x="849207" y="275925"/>
                    </a:moveTo>
                    <a:lnTo>
                      <a:pt x="727389" y="443593"/>
                    </a:lnTo>
                    <a:lnTo>
                      <a:pt x="684775" y="413866"/>
                    </a:lnTo>
                    <a:cubicBezTo>
                      <a:pt x="512894" y="305125"/>
                      <a:pt x="314763" y="234129"/>
                      <a:pt x="102030" y="212524"/>
                    </a:cubicBezTo>
                    <a:lnTo>
                      <a:pt x="0" y="207372"/>
                    </a:lnTo>
                    <a:lnTo>
                      <a:pt x="0" y="0"/>
                    </a:lnTo>
                    <a:lnTo>
                      <a:pt x="136855" y="8563"/>
                    </a:lnTo>
                    <a:cubicBezTo>
                      <a:pt x="239615" y="20153"/>
                      <a:pt x="342743" y="42213"/>
                      <a:pt x="444925" y="75414"/>
                    </a:cubicBezTo>
                    <a:cubicBezTo>
                      <a:pt x="547108" y="108616"/>
                      <a:pt x="643507" y="151385"/>
                      <a:pt x="733454" y="202409"/>
                    </a:cubicBezTo>
                    <a:close/>
                  </a:path>
                </a:pathLst>
              </a:cu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sp>
            <p:nvSpPr>
              <p:cNvPr id="47" name="Freeform: Shape 46">
                <a:extLst>
                  <a:ext uri="{FF2B5EF4-FFF2-40B4-BE49-F238E27FC236}">
                    <a16:creationId xmlns="" xmlns:a16="http://schemas.microsoft.com/office/drawing/2014/main" id="{80972CFC-C367-4ED4-9BAF-2E5323AFC448}"/>
                  </a:ext>
                </a:extLst>
              </p:cNvPr>
              <p:cNvSpPr/>
              <p:nvPr/>
            </p:nvSpPr>
            <p:spPr>
              <a:xfrm rot="15120000">
                <a:off x="2812642" y="3107897"/>
                <a:ext cx="1520309" cy="607628"/>
              </a:xfrm>
              <a:custGeom>
                <a:avLst/>
                <a:gdLst>
                  <a:gd name="connsiteX0" fmla="*/ 1520309 w 1520309"/>
                  <a:gd name="connsiteY0" fmla="*/ 494860 h 607628"/>
                  <a:gd name="connsiteX1" fmla="*/ 1438378 w 1520309"/>
                  <a:gd name="connsiteY1" fmla="*/ 607628 h 607628"/>
                  <a:gd name="connsiteX2" fmla="*/ 1228554 w 1520309"/>
                  <a:gd name="connsiteY2" fmla="*/ 474367 h 607628"/>
                  <a:gd name="connsiteX3" fmla="*/ 754373 w 1520309"/>
                  <a:gd name="connsiteY3" fmla="*/ 265659 h 607628"/>
                  <a:gd name="connsiteX4" fmla="*/ 248078 w 1520309"/>
                  <a:gd name="connsiteY4" fmla="*/ 155792 h 607628"/>
                  <a:gd name="connsiteX5" fmla="*/ 0 w 1520309"/>
                  <a:gd name="connsiteY5" fmla="*/ 140270 h 607628"/>
                  <a:gd name="connsiteX6" fmla="*/ 0 w 1520309"/>
                  <a:gd name="connsiteY6" fmla="*/ 0 h 607628"/>
                  <a:gd name="connsiteX7" fmla="*/ 240060 w 1520309"/>
                  <a:gd name="connsiteY7" fmla="*/ 12122 h 607628"/>
                  <a:gd name="connsiteX8" fmla="*/ 1405551 w 1520309"/>
                  <a:gd name="connsiteY8" fmla="*/ 414804 h 60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0309" h="607628">
                    <a:moveTo>
                      <a:pt x="1520309" y="494860"/>
                    </a:moveTo>
                    <a:lnTo>
                      <a:pt x="1438378" y="607628"/>
                    </a:lnTo>
                    <a:lnTo>
                      <a:pt x="1228554" y="474367"/>
                    </a:lnTo>
                    <a:cubicBezTo>
                      <a:pt x="1080731" y="390513"/>
                      <a:pt x="922304" y="320223"/>
                      <a:pt x="754373" y="265659"/>
                    </a:cubicBezTo>
                    <a:cubicBezTo>
                      <a:pt x="586443" y="211095"/>
                      <a:pt x="416958" y="174840"/>
                      <a:pt x="248078" y="155792"/>
                    </a:cubicBezTo>
                    <a:lnTo>
                      <a:pt x="0" y="140270"/>
                    </a:lnTo>
                    <a:lnTo>
                      <a:pt x="0" y="0"/>
                    </a:lnTo>
                    <a:lnTo>
                      <a:pt x="240060" y="12122"/>
                    </a:lnTo>
                    <a:cubicBezTo>
                      <a:pt x="665526" y="55331"/>
                      <a:pt x="1061789" y="197324"/>
                      <a:pt x="1405551" y="414804"/>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grpSp>
        <p:grpSp>
          <p:nvGrpSpPr>
            <p:cNvPr id="53" name="Group 52">
              <a:extLst>
                <a:ext uri="{FF2B5EF4-FFF2-40B4-BE49-F238E27FC236}">
                  <a16:creationId xmlns="" xmlns:a16="http://schemas.microsoft.com/office/drawing/2014/main" id="{77529D73-FD88-49AA-A0F8-D100C2CB5FF9}"/>
                </a:ext>
              </a:extLst>
            </p:cNvPr>
            <p:cNvGrpSpPr/>
            <p:nvPr/>
          </p:nvGrpSpPr>
          <p:grpSpPr>
            <a:xfrm>
              <a:off x="3737085" y="1172163"/>
              <a:ext cx="1586221" cy="1831357"/>
              <a:chOff x="3737085" y="1172163"/>
              <a:chExt cx="1586221" cy="1831357"/>
            </a:xfrm>
            <a:effectLst>
              <a:outerShdw blurRad="381000" dist="88900" dir="2700000" sx="103000" sy="103000" algn="tl" rotWithShape="0">
                <a:prstClr val="black">
                  <a:alpha val="40000"/>
                </a:prstClr>
              </a:outerShdw>
            </a:effectLst>
          </p:grpSpPr>
          <p:sp>
            <p:nvSpPr>
              <p:cNvPr id="28" name="Freeform: Shape 27">
                <a:extLst>
                  <a:ext uri="{FF2B5EF4-FFF2-40B4-BE49-F238E27FC236}">
                    <a16:creationId xmlns="" xmlns:a16="http://schemas.microsoft.com/office/drawing/2014/main" id="{F502AB52-7862-4FA9-A585-AACE963393D8}"/>
                  </a:ext>
                </a:extLst>
              </p:cNvPr>
              <p:cNvSpPr/>
              <p:nvPr/>
            </p:nvSpPr>
            <p:spPr>
              <a:xfrm rot="17280000">
                <a:off x="3770041" y="1290001"/>
                <a:ext cx="1520309" cy="1586221"/>
              </a:xfrm>
              <a:custGeom>
                <a:avLst/>
                <a:gdLst>
                  <a:gd name="connsiteX0" fmla="*/ 0 w 1520309"/>
                  <a:gd name="connsiteY0" fmla="*/ 0 h 1586221"/>
                  <a:gd name="connsiteX1" fmla="*/ 240060 w 1520309"/>
                  <a:gd name="connsiteY1" fmla="*/ 12122 h 1586221"/>
                  <a:gd name="connsiteX2" fmla="*/ 1405551 w 1520309"/>
                  <a:gd name="connsiteY2" fmla="*/ 414804 h 1586221"/>
                  <a:gd name="connsiteX3" fmla="*/ 1520309 w 1520309"/>
                  <a:gd name="connsiteY3" fmla="*/ 494860 h 1586221"/>
                  <a:gd name="connsiteX4" fmla="*/ 727389 w 1520309"/>
                  <a:gd name="connsiteY4" fmla="*/ 1586221 h 1586221"/>
                  <a:gd name="connsiteX5" fmla="*/ 684775 w 1520309"/>
                  <a:gd name="connsiteY5" fmla="*/ 1556494 h 1586221"/>
                  <a:gd name="connsiteX6" fmla="*/ 102030 w 1520309"/>
                  <a:gd name="connsiteY6" fmla="*/ 1355152 h 1586221"/>
                  <a:gd name="connsiteX7" fmla="*/ 0 w 1520309"/>
                  <a:gd name="connsiteY7" fmla="*/ 1350000 h 15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1586221">
                    <a:moveTo>
                      <a:pt x="0" y="0"/>
                    </a:moveTo>
                    <a:lnTo>
                      <a:pt x="240060" y="12122"/>
                    </a:lnTo>
                    <a:cubicBezTo>
                      <a:pt x="665526" y="55331"/>
                      <a:pt x="1061789" y="197324"/>
                      <a:pt x="1405551" y="414804"/>
                    </a:cubicBezTo>
                    <a:lnTo>
                      <a:pt x="1520309" y="494860"/>
                    </a:lnTo>
                    <a:lnTo>
                      <a:pt x="727389" y="1586221"/>
                    </a:lnTo>
                    <a:lnTo>
                      <a:pt x="684775" y="1556494"/>
                    </a:lnTo>
                    <a:cubicBezTo>
                      <a:pt x="512894" y="1447753"/>
                      <a:pt x="314763" y="1376757"/>
                      <a:pt x="102030" y="1355152"/>
                    </a:cubicBezTo>
                    <a:lnTo>
                      <a:pt x="0" y="1350000"/>
                    </a:lnTo>
                    <a:close/>
                  </a:path>
                </a:pathLst>
              </a:custGeom>
              <a:gradFill>
                <a:gsLst>
                  <a:gs pos="0">
                    <a:srgbClr val="660066"/>
                  </a:gs>
                  <a:gs pos="100000">
                    <a:srgbClr val="CC00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23"/>
                <a:endParaRPr lang="en-IN">
                  <a:solidFill>
                    <a:prstClr val="black"/>
                  </a:solidFill>
                </a:endParaRPr>
              </a:p>
            </p:txBody>
          </p:sp>
          <p:sp>
            <p:nvSpPr>
              <p:cNvPr id="38" name="Freeform: Shape 37">
                <a:extLst>
                  <a:ext uri="{FF2B5EF4-FFF2-40B4-BE49-F238E27FC236}">
                    <a16:creationId xmlns="" xmlns:a16="http://schemas.microsoft.com/office/drawing/2014/main" id="{3C8A44DE-879A-4D04-8D7D-3549FBD424FA}"/>
                  </a:ext>
                </a:extLst>
              </p:cNvPr>
              <p:cNvSpPr/>
              <p:nvPr/>
            </p:nvSpPr>
            <p:spPr>
              <a:xfrm rot="17280000">
                <a:off x="4545977" y="2357985"/>
                <a:ext cx="848448" cy="442622"/>
              </a:xfrm>
              <a:custGeom>
                <a:avLst/>
                <a:gdLst>
                  <a:gd name="connsiteX0" fmla="*/ 848448 w 848448"/>
                  <a:gd name="connsiteY0" fmla="*/ 275998 h 442622"/>
                  <a:gd name="connsiteX1" fmla="*/ 727389 w 848448"/>
                  <a:gd name="connsiteY1" fmla="*/ 442622 h 442622"/>
                  <a:gd name="connsiteX2" fmla="*/ 684775 w 848448"/>
                  <a:gd name="connsiteY2" fmla="*/ 412895 h 442622"/>
                  <a:gd name="connsiteX3" fmla="*/ 102030 w 848448"/>
                  <a:gd name="connsiteY3" fmla="*/ 211553 h 442622"/>
                  <a:gd name="connsiteX4" fmla="*/ 0 w 848448"/>
                  <a:gd name="connsiteY4" fmla="*/ 206401 h 442622"/>
                  <a:gd name="connsiteX5" fmla="*/ 0 w 848448"/>
                  <a:gd name="connsiteY5" fmla="*/ 0 h 442622"/>
                  <a:gd name="connsiteX6" fmla="*/ 97003 w 848448"/>
                  <a:gd name="connsiteY6" fmla="*/ 3562 h 442622"/>
                  <a:gd name="connsiteX7" fmla="*/ 800232 w 848448"/>
                  <a:gd name="connsiteY7" fmla="*/ 241971 h 44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448" h="442622">
                    <a:moveTo>
                      <a:pt x="848448" y="275998"/>
                    </a:moveTo>
                    <a:lnTo>
                      <a:pt x="727389" y="442622"/>
                    </a:lnTo>
                    <a:lnTo>
                      <a:pt x="684775" y="412895"/>
                    </a:lnTo>
                    <a:cubicBezTo>
                      <a:pt x="512894" y="304154"/>
                      <a:pt x="314763" y="233158"/>
                      <a:pt x="102030" y="211553"/>
                    </a:cubicBezTo>
                    <a:lnTo>
                      <a:pt x="0" y="206401"/>
                    </a:lnTo>
                    <a:lnTo>
                      <a:pt x="0" y="0"/>
                    </a:lnTo>
                    <a:lnTo>
                      <a:pt x="97003" y="3562"/>
                    </a:lnTo>
                    <a:cubicBezTo>
                      <a:pt x="348774" y="25265"/>
                      <a:pt x="590030" y="108222"/>
                      <a:pt x="800232" y="241971"/>
                    </a:cubicBezTo>
                    <a:close/>
                  </a:path>
                </a:pathLst>
              </a:cu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sp>
            <p:nvSpPr>
              <p:cNvPr id="48" name="Freeform: Shape 47">
                <a:extLst>
                  <a:ext uri="{FF2B5EF4-FFF2-40B4-BE49-F238E27FC236}">
                    <a16:creationId xmlns="" xmlns:a16="http://schemas.microsoft.com/office/drawing/2014/main" id="{EA6613D6-3455-41D7-AAA3-2623DC27525B}"/>
                  </a:ext>
                </a:extLst>
              </p:cNvPr>
              <p:cNvSpPr/>
              <p:nvPr/>
            </p:nvSpPr>
            <p:spPr>
              <a:xfrm rot="17280000">
                <a:off x="3305943" y="1627188"/>
                <a:ext cx="1520309" cy="610259"/>
              </a:xfrm>
              <a:custGeom>
                <a:avLst/>
                <a:gdLst>
                  <a:gd name="connsiteX0" fmla="*/ 1520309 w 1520309"/>
                  <a:gd name="connsiteY0" fmla="*/ 494860 h 610259"/>
                  <a:gd name="connsiteX1" fmla="*/ 1436467 w 1520309"/>
                  <a:gd name="connsiteY1" fmla="*/ 610259 h 610259"/>
                  <a:gd name="connsiteX2" fmla="*/ 1338299 w 1520309"/>
                  <a:gd name="connsiteY2" fmla="*/ 540981 h 610259"/>
                  <a:gd name="connsiteX3" fmla="*/ 182583 w 1520309"/>
                  <a:gd name="connsiteY3" fmla="*/ 149170 h 610259"/>
                  <a:gd name="connsiteX4" fmla="*/ 0 w 1520309"/>
                  <a:gd name="connsiteY4" fmla="*/ 142466 h 610259"/>
                  <a:gd name="connsiteX5" fmla="*/ 0 w 1520309"/>
                  <a:gd name="connsiteY5" fmla="*/ 0 h 610259"/>
                  <a:gd name="connsiteX6" fmla="*/ 240060 w 1520309"/>
                  <a:gd name="connsiteY6" fmla="*/ 12122 h 610259"/>
                  <a:gd name="connsiteX7" fmla="*/ 1405551 w 1520309"/>
                  <a:gd name="connsiteY7" fmla="*/ 414804 h 61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610259">
                    <a:moveTo>
                      <a:pt x="1520309" y="494860"/>
                    </a:moveTo>
                    <a:lnTo>
                      <a:pt x="1436467" y="610259"/>
                    </a:lnTo>
                    <a:lnTo>
                      <a:pt x="1338299" y="540981"/>
                    </a:lnTo>
                    <a:cubicBezTo>
                      <a:pt x="992844" y="321172"/>
                      <a:pt x="596356" y="184837"/>
                      <a:pt x="182583" y="149170"/>
                    </a:cubicBezTo>
                    <a:lnTo>
                      <a:pt x="0" y="142466"/>
                    </a:lnTo>
                    <a:lnTo>
                      <a:pt x="0" y="0"/>
                    </a:lnTo>
                    <a:lnTo>
                      <a:pt x="240060" y="12122"/>
                    </a:lnTo>
                    <a:cubicBezTo>
                      <a:pt x="665526" y="55331"/>
                      <a:pt x="1061789" y="197324"/>
                      <a:pt x="1405551" y="414804"/>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grpSp>
        <p:grpSp>
          <p:nvGrpSpPr>
            <p:cNvPr id="54" name="Group 53">
              <a:extLst>
                <a:ext uri="{FF2B5EF4-FFF2-40B4-BE49-F238E27FC236}">
                  <a16:creationId xmlns="" xmlns:a16="http://schemas.microsoft.com/office/drawing/2014/main" id="{45B1FDCA-B7B3-435C-B545-E10A840FC352}"/>
                </a:ext>
              </a:extLst>
            </p:cNvPr>
            <p:cNvGrpSpPr/>
            <p:nvPr/>
          </p:nvGrpSpPr>
          <p:grpSpPr>
            <a:xfrm>
              <a:off x="4573056" y="626687"/>
              <a:ext cx="1807429" cy="1674520"/>
              <a:chOff x="4573056" y="626687"/>
              <a:chExt cx="1807429" cy="1674520"/>
            </a:xfrm>
            <a:effectLst>
              <a:outerShdw blurRad="381000" dist="88900" dir="2700000" sx="103000" sy="103000" algn="tl" rotWithShape="0">
                <a:prstClr val="black">
                  <a:alpha val="40000"/>
                </a:prstClr>
              </a:outerShdw>
            </a:effectLst>
          </p:grpSpPr>
          <p:sp>
            <p:nvSpPr>
              <p:cNvPr id="29" name="Freeform: Shape 28">
                <a:extLst>
                  <a:ext uri="{FF2B5EF4-FFF2-40B4-BE49-F238E27FC236}">
                    <a16:creationId xmlns="" xmlns:a16="http://schemas.microsoft.com/office/drawing/2014/main" id="{F5206F59-58C9-448C-AA37-C0598D196894}"/>
                  </a:ext>
                </a:extLst>
              </p:cNvPr>
              <p:cNvSpPr/>
              <p:nvPr/>
            </p:nvSpPr>
            <p:spPr>
              <a:xfrm rot="19440000">
                <a:off x="4860176" y="626687"/>
                <a:ext cx="1520309" cy="1586221"/>
              </a:xfrm>
              <a:custGeom>
                <a:avLst/>
                <a:gdLst>
                  <a:gd name="connsiteX0" fmla="*/ 0 w 1520309"/>
                  <a:gd name="connsiteY0" fmla="*/ 0 h 1586221"/>
                  <a:gd name="connsiteX1" fmla="*/ 240060 w 1520309"/>
                  <a:gd name="connsiteY1" fmla="*/ 12122 h 1586221"/>
                  <a:gd name="connsiteX2" fmla="*/ 1405551 w 1520309"/>
                  <a:gd name="connsiteY2" fmla="*/ 414804 h 1586221"/>
                  <a:gd name="connsiteX3" fmla="*/ 1520309 w 1520309"/>
                  <a:gd name="connsiteY3" fmla="*/ 494860 h 1586221"/>
                  <a:gd name="connsiteX4" fmla="*/ 727389 w 1520309"/>
                  <a:gd name="connsiteY4" fmla="*/ 1586221 h 1586221"/>
                  <a:gd name="connsiteX5" fmla="*/ 684775 w 1520309"/>
                  <a:gd name="connsiteY5" fmla="*/ 1556494 h 1586221"/>
                  <a:gd name="connsiteX6" fmla="*/ 102030 w 1520309"/>
                  <a:gd name="connsiteY6" fmla="*/ 1355152 h 1586221"/>
                  <a:gd name="connsiteX7" fmla="*/ 0 w 1520309"/>
                  <a:gd name="connsiteY7" fmla="*/ 1350000 h 15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1586221">
                    <a:moveTo>
                      <a:pt x="0" y="0"/>
                    </a:moveTo>
                    <a:lnTo>
                      <a:pt x="240060" y="12122"/>
                    </a:lnTo>
                    <a:cubicBezTo>
                      <a:pt x="665526" y="55331"/>
                      <a:pt x="1061789" y="197324"/>
                      <a:pt x="1405551" y="414804"/>
                    </a:cubicBezTo>
                    <a:lnTo>
                      <a:pt x="1520309" y="494860"/>
                    </a:lnTo>
                    <a:lnTo>
                      <a:pt x="727389" y="1586221"/>
                    </a:lnTo>
                    <a:lnTo>
                      <a:pt x="684775" y="1556494"/>
                    </a:lnTo>
                    <a:cubicBezTo>
                      <a:pt x="512894" y="1447753"/>
                      <a:pt x="314763" y="1376757"/>
                      <a:pt x="102030" y="1355152"/>
                    </a:cubicBezTo>
                    <a:lnTo>
                      <a:pt x="0" y="1350000"/>
                    </a:lnTo>
                    <a:close/>
                  </a:path>
                </a:pathLst>
              </a:custGeom>
              <a:gradFill>
                <a:gsLst>
                  <a:gs pos="0">
                    <a:srgbClr val="6600CC"/>
                  </a:gs>
                  <a:gs pos="100000">
                    <a:srgbClr val="6666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97123"/>
                <a:endParaRPr lang="en-IN">
                  <a:solidFill>
                    <a:prstClr val="black"/>
                  </a:solidFill>
                </a:endParaRPr>
              </a:p>
            </p:txBody>
          </p:sp>
          <p:sp>
            <p:nvSpPr>
              <p:cNvPr id="39" name="Freeform: Shape 38">
                <a:extLst>
                  <a:ext uri="{FF2B5EF4-FFF2-40B4-BE49-F238E27FC236}">
                    <a16:creationId xmlns="" xmlns:a16="http://schemas.microsoft.com/office/drawing/2014/main" id="{24646845-1B47-4BB0-8A47-FA2C5FFDAC28}"/>
                  </a:ext>
                </a:extLst>
              </p:cNvPr>
              <p:cNvSpPr/>
              <p:nvPr/>
            </p:nvSpPr>
            <p:spPr>
              <a:xfrm rot="19440000">
                <a:off x="5260143" y="1857657"/>
                <a:ext cx="848584" cy="443550"/>
              </a:xfrm>
              <a:custGeom>
                <a:avLst/>
                <a:gdLst>
                  <a:gd name="connsiteX0" fmla="*/ 848584 w 848584"/>
                  <a:gd name="connsiteY0" fmla="*/ 276740 h 443550"/>
                  <a:gd name="connsiteX1" fmla="*/ 727389 w 848584"/>
                  <a:gd name="connsiteY1" fmla="*/ 443550 h 443550"/>
                  <a:gd name="connsiteX2" fmla="*/ 684775 w 848584"/>
                  <a:gd name="connsiteY2" fmla="*/ 413823 h 443550"/>
                  <a:gd name="connsiteX3" fmla="*/ 102030 w 848584"/>
                  <a:gd name="connsiteY3" fmla="*/ 212481 h 443550"/>
                  <a:gd name="connsiteX4" fmla="*/ 0 w 848584"/>
                  <a:gd name="connsiteY4" fmla="*/ 207329 h 443550"/>
                  <a:gd name="connsiteX5" fmla="*/ 0 w 848584"/>
                  <a:gd name="connsiteY5" fmla="*/ 256 h 443550"/>
                  <a:gd name="connsiteX6" fmla="*/ 18582 w 848584"/>
                  <a:gd name="connsiteY6" fmla="*/ 0 h 443550"/>
                  <a:gd name="connsiteX7" fmla="*/ 745319 w 848584"/>
                  <a:gd name="connsiteY7" fmla="*/ 209399 h 44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8584" h="443550">
                    <a:moveTo>
                      <a:pt x="848584" y="276740"/>
                    </a:moveTo>
                    <a:lnTo>
                      <a:pt x="727389" y="443550"/>
                    </a:lnTo>
                    <a:lnTo>
                      <a:pt x="684775" y="413823"/>
                    </a:lnTo>
                    <a:cubicBezTo>
                      <a:pt x="512894" y="305082"/>
                      <a:pt x="314763" y="234086"/>
                      <a:pt x="102030" y="212481"/>
                    </a:cubicBezTo>
                    <a:lnTo>
                      <a:pt x="0" y="207329"/>
                    </a:lnTo>
                    <a:lnTo>
                      <a:pt x="0" y="256"/>
                    </a:lnTo>
                    <a:lnTo>
                      <a:pt x="18582" y="0"/>
                    </a:lnTo>
                    <a:cubicBezTo>
                      <a:pt x="268237" y="8533"/>
                      <a:pt x="518071" y="77131"/>
                      <a:pt x="745319" y="209399"/>
                    </a:cubicBezTo>
                    <a:close/>
                  </a:path>
                </a:pathLst>
              </a:cu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sp>
            <p:nvSpPr>
              <p:cNvPr id="49" name="Freeform: Shape 48">
                <a:extLst>
                  <a:ext uri="{FF2B5EF4-FFF2-40B4-BE49-F238E27FC236}">
                    <a16:creationId xmlns="" xmlns:a16="http://schemas.microsoft.com/office/drawing/2014/main" id="{623668B6-4FA3-41DA-9405-F512CF31D24D}"/>
                  </a:ext>
                </a:extLst>
              </p:cNvPr>
              <p:cNvSpPr/>
              <p:nvPr/>
            </p:nvSpPr>
            <p:spPr>
              <a:xfrm rot="19440000">
                <a:off x="4573056" y="719978"/>
                <a:ext cx="1520309" cy="609265"/>
              </a:xfrm>
              <a:custGeom>
                <a:avLst/>
                <a:gdLst>
                  <a:gd name="connsiteX0" fmla="*/ 1520309 w 1520309"/>
                  <a:gd name="connsiteY0" fmla="*/ 494860 h 609265"/>
                  <a:gd name="connsiteX1" fmla="*/ 1437189 w 1520309"/>
                  <a:gd name="connsiteY1" fmla="*/ 609265 h 609265"/>
                  <a:gd name="connsiteX2" fmla="*/ 1248053 w 1520309"/>
                  <a:gd name="connsiteY2" fmla="*/ 485925 h 609265"/>
                  <a:gd name="connsiteX3" fmla="*/ 53703 w 1520309"/>
                  <a:gd name="connsiteY3" fmla="*/ 141791 h 609265"/>
                  <a:gd name="connsiteX4" fmla="*/ 0 w 1520309"/>
                  <a:gd name="connsiteY4" fmla="*/ 142531 h 609265"/>
                  <a:gd name="connsiteX5" fmla="*/ 0 w 1520309"/>
                  <a:gd name="connsiteY5" fmla="*/ 0 h 609265"/>
                  <a:gd name="connsiteX6" fmla="*/ 240060 w 1520309"/>
                  <a:gd name="connsiteY6" fmla="*/ 12122 h 609265"/>
                  <a:gd name="connsiteX7" fmla="*/ 1405551 w 1520309"/>
                  <a:gd name="connsiteY7" fmla="*/ 414804 h 60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0309" h="609265">
                    <a:moveTo>
                      <a:pt x="1520309" y="494860"/>
                    </a:moveTo>
                    <a:lnTo>
                      <a:pt x="1437189" y="609265"/>
                    </a:lnTo>
                    <a:lnTo>
                      <a:pt x="1248053" y="485925"/>
                    </a:lnTo>
                    <a:cubicBezTo>
                      <a:pt x="874583" y="268551"/>
                      <a:pt x="463996" y="155815"/>
                      <a:pt x="53703" y="141791"/>
                    </a:cubicBezTo>
                    <a:lnTo>
                      <a:pt x="0" y="142531"/>
                    </a:lnTo>
                    <a:lnTo>
                      <a:pt x="0" y="0"/>
                    </a:lnTo>
                    <a:lnTo>
                      <a:pt x="240060" y="12122"/>
                    </a:lnTo>
                    <a:cubicBezTo>
                      <a:pt x="665526" y="55331"/>
                      <a:pt x="1061789" y="197324"/>
                      <a:pt x="1405551" y="414804"/>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3"/>
                <a:endParaRPr lang="en-IN">
                  <a:solidFill>
                    <a:prstClr val="black"/>
                  </a:solidFill>
                </a:endParaRPr>
              </a:p>
            </p:txBody>
          </p:sp>
        </p:grpSp>
      </p:grpSp>
      <p:pic>
        <p:nvPicPr>
          <p:cNvPr id="58" name="Graphic 57" descr="Coins">
            <a:extLst>
              <a:ext uri="{FF2B5EF4-FFF2-40B4-BE49-F238E27FC236}">
                <a16:creationId xmlns="" xmlns:a16="http://schemas.microsoft.com/office/drawing/2014/main" id="{F03BED03-BA6E-4A83-B899-17A488C8ED5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539205" y="406743"/>
            <a:ext cx="1009429" cy="1009429"/>
          </a:xfrm>
          <a:prstGeom prst="rect">
            <a:avLst/>
          </a:prstGeom>
        </p:spPr>
      </p:pic>
      <p:pic>
        <p:nvPicPr>
          <p:cNvPr id="60" name="Graphic 59" descr="Money">
            <a:extLst>
              <a:ext uri="{FF2B5EF4-FFF2-40B4-BE49-F238E27FC236}">
                <a16:creationId xmlns="" xmlns:a16="http://schemas.microsoft.com/office/drawing/2014/main" id="{4BCF6B01-F791-4845-AD14-BE2D465562D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957439" y="1566864"/>
            <a:ext cx="1123750" cy="1123750"/>
          </a:xfrm>
          <a:prstGeom prst="rect">
            <a:avLst/>
          </a:prstGeom>
        </p:spPr>
      </p:pic>
      <p:pic>
        <p:nvPicPr>
          <p:cNvPr id="62" name="Graphic 61" descr="Credit card">
            <a:extLst>
              <a:ext uri="{FF2B5EF4-FFF2-40B4-BE49-F238E27FC236}">
                <a16:creationId xmlns="" xmlns:a16="http://schemas.microsoft.com/office/drawing/2014/main" id="{A4F34BC7-7A7E-4BB2-9B1B-BA0D959801C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377460" y="3578118"/>
            <a:ext cx="1073890" cy="1073890"/>
          </a:xfrm>
          <a:prstGeom prst="rect">
            <a:avLst/>
          </a:prstGeom>
        </p:spPr>
      </p:pic>
      <p:pic>
        <p:nvPicPr>
          <p:cNvPr id="79" name="Graphic 78" descr="Shopping bag">
            <a:extLst>
              <a:ext uri="{FF2B5EF4-FFF2-40B4-BE49-F238E27FC236}">
                <a16:creationId xmlns="" xmlns:a16="http://schemas.microsoft.com/office/drawing/2014/main" id="{A1434B9B-AFDB-4DFF-9CCF-8A833666C17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043963" y="5362304"/>
            <a:ext cx="866437" cy="866437"/>
          </a:xfrm>
          <a:prstGeom prst="rect">
            <a:avLst/>
          </a:prstGeom>
        </p:spPr>
      </p:pic>
      <p:pic>
        <p:nvPicPr>
          <p:cNvPr id="81" name="Graphic 80" descr="Shopping cart">
            <a:extLst>
              <a:ext uri="{FF2B5EF4-FFF2-40B4-BE49-F238E27FC236}">
                <a16:creationId xmlns="" xmlns:a16="http://schemas.microsoft.com/office/drawing/2014/main" id="{7F6CEB66-2E90-417D-B46F-777C0A9C835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9565709" y="494684"/>
            <a:ext cx="819322" cy="819322"/>
          </a:xfrm>
          <a:prstGeom prst="rect">
            <a:avLst/>
          </a:prstGeom>
        </p:spPr>
      </p:pic>
      <p:pic>
        <p:nvPicPr>
          <p:cNvPr id="83" name="Graphic 82" descr="Shopping basket">
            <a:extLst>
              <a:ext uri="{FF2B5EF4-FFF2-40B4-BE49-F238E27FC236}">
                <a16:creationId xmlns="" xmlns:a16="http://schemas.microsoft.com/office/drawing/2014/main" id="{BFDDBA89-CE74-4162-9762-CA179F39671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11057323" y="1680543"/>
            <a:ext cx="1073890" cy="1073890"/>
          </a:xfrm>
          <a:prstGeom prst="rect">
            <a:avLst/>
          </a:prstGeom>
        </p:spPr>
      </p:pic>
      <p:pic>
        <p:nvPicPr>
          <p:cNvPr id="85" name="Graphic 84" descr="Label">
            <a:extLst>
              <a:ext uri="{FF2B5EF4-FFF2-40B4-BE49-F238E27FC236}">
                <a16:creationId xmlns="" xmlns:a16="http://schemas.microsoft.com/office/drawing/2014/main" id="{08F3A97E-CBDA-4668-A4B1-520D2EA62B9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11594268" y="3619229"/>
            <a:ext cx="947338" cy="947338"/>
          </a:xfrm>
          <a:prstGeom prst="rect">
            <a:avLst/>
          </a:prstGeom>
        </p:spPr>
      </p:pic>
      <p:pic>
        <p:nvPicPr>
          <p:cNvPr id="87" name="Graphic 86" descr="Box">
            <a:extLst>
              <a:ext uri="{FF2B5EF4-FFF2-40B4-BE49-F238E27FC236}">
                <a16:creationId xmlns="" xmlns:a16="http://schemas.microsoft.com/office/drawing/2014/main" id="{3E99D725-0578-4044-9D6B-CABE32B5143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11031710" y="5512443"/>
            <a:ext cx="855898" cy="855898"/>
          </a:xfrm>
          <a:prstGeom prst="rect">
            <a:avLst/>
          </a:prstGeom>
        </p:spPr>
      </p:pic>
      <p:pic>
        <p:nvPicPr>
          <p:cNvPr id="89" name="Graphic 88" descr="Gold bars">
            <a:extLst>
              <a:ext uri="{FF2B5EF4-FFF2-40B4-BE49-F238E27FC236}">
                <a16:creationId xmlns="" xmlns:a16="http://schemas.microsoft.com/office/drawing/2014/main" id="{1DE64300-749B-4A00-9F9C-C44B4757833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9590780" y="6513643"/>
            <a:ext cx="918565" cy="918565"/>
          </a:xfrm>
          <a:prstGeom prst="rect">
            <a:avLst/>
          </a:prstGeom>
        </p:spPr>
      </p:pic>
      <p:pic>
        <p:nvPicPr>
          <p:cNvPr id="91" name="Graphic 90" descr="Piggy Bank">
            <a:extLst>
              <a:ext uri="{FF2B5EF4-FFF2-40B4-BE49-F238E27FC236}">
                <a16:creationId xmlns="" xmlns:a16="http://schemas.microsoft.com/office/drawing/2014/main" id="{19C0AAAD-B398-4A48-A247-49AE1A564875}"/>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tretch>
            <a:fillRect/>
          </a:stretch>
        </p:blipFill>
        <p:spPr>
          <a:xfrm>
            <a:off x="7406940" y="6407318"/>
            <a:ext cx="1286777" cy="1286777"/>
          </a:xfrm>
          <a:prstGeom prst="rect">
            <a:avLst/>
          </a:prstGeom>
        </p:spPr>
      </p:pic>
      <p:sp>
        <p:nvSpPr>
          <p:cNvPr id="15" name="Oval 14">
            <a:extLst>
              <a:ext uri="{FF2B5EF4-FFF2-40B4-BE49-F238E27FC236}">
                <a16:creationId xmlns="" xmlns:a16="http://schemas.microsoft.com/office/drawing/2014/main" id="{E01A574A-72FE-4565-ADB3-5EDB3B6A4800}"/>
              </a:ext>
            </a:extLst>
          </p:cNvPr>
          <p:cNvSpPr/>
          <p:nvPr/>
        </p:nvSpPr>
        <p:spPr>
          <a:xfrm>
            <a:off x="7635316" y="2599222"/>
            <a:ext cx="2894400" cy="2894400"/>
          </a:xfrm>
          <a:prstGeom prst="ellipse">
            <a:avLst/>
          </a:prstGeom>
          <a:gradFill flip="none" rotWithShape="1">
            <a:gsLst>
              <a:gs pos="21000">
                <a:schemeClr val="bg1">
                  <a:lumMod val="95000"/>
                </a:schemeClr>
              </a:gs>
              <a:gs pos="100000">
                <a:schemeClr val="bg1">
                  <a:lumMod val="75000"/>
                </a:schemeClr>
              </a:gs>
              <a:gs pos="93000">
                <a:schemeClr val="bg1">
                  <a:lumMod val="75000"/>
                </a:schemeClr>
              </a:gs>
            </a:gsLst>
            <a:path path="circle">
              <a:fillToRect t="100000" r="100000"/>
            </a:path>
            <a:tileRect l="-100000" b="-100000"/>
          </a:gradFill>
          <a:ln>
            <a:noFill/>
          </a:ln>
          <a:effectLst>
            <a:outerShdw blurRad="381000" dist="762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white"/>
              </a:solidFill>
            </a:endParaRPr>
          </a:p>
        </p:txBody>
      </p:sp>
      <p:sp>
        <p:nvSpPr>
          <p:cNvPr id="16" name="Circle: Hollow 15">
            <a:extLst>
              <a:ext uri="{FF2B5EF4-FFF2-40B4-BE49-F238E27FC236}">
                <a16:creationId xmlns="" xmlns:a16="http://schemas.microsoft.com/office/drawing/2014/main" id="{C270BDE7-DEE3-449A-8EF6-C59E0D9434D6}"/>
              </a:ext>
            </a:extLst>
          </p:cNvPr>
          <p:cNvSpPr/>
          <p:nvPr/>
        </p:nvSpPr>
        <p:spPr>
          <a:xfrm>
            <a:off x="7656916" y="2620822"/>
            <a:ext cx="2851200" cy="2851200"/>
          </a:xfrm>
          <a:prstGeom prst="donut">
            <a:avLst>
              <a:gd name="adj" fmla="val 1167"/>
            </a:avLst>
          </a:prstGeom>
          <a:gradFill flip="none" rotWithShape="1">
            <a:gsLst>
              <a:gs pos="21000">
                <a:schemeClr val="bg1">
                  <a:lumMod val="95000"/>
                </a:schemeClr>
              </a:gs>
              <a:gs pos="100000">
                <a:schemeClr val="bg1">
                  <a:lumMod val="75000"/>
                </a:schemeClr>
              </a:gs>
              <a:gs pos="93000">
                <a:schemeClr val="bg1">
                  <a:lumMod val="7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black"/>
              </a:solidFill>
            </a:endParaRPr>
          </a:p>
        </p:txBody>
      </p:sp>
      <p:pic>
        <p:nvPicPr>
          <p:cNvPr id="18" name="Graphic 17" descr="Lightbulb">
            <a:extLst>
              <a:ext uri="{FF2B5EF4-FFF2-40B4-BE49-F238E27FC236}">
                <a16:creationId xmlns="" xmlns:a16="http://schemas.microsoft.com/office/drawing/2014/main" id="{FB32B4E6-D1CA-4C87-8801-B96652894C42}"/>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8693716" y="3011548"/>
            <a:ext cx="777600" cy="777600"/>
          </a:xfrm>
          <a:prstGeom prst="rect">
            <a:avLst/>
          </a:prstGeom>
        </p:spPr>
      </p:pic>
      <p:sp>
        <p:nvSpPr>
          <p:cNvPr id="84" name="Freeform: Shape 83">
            <a:extLst>
              <a:ext uri="{FF2B5EF4-FFF2-40B4-BE49-F238E27FC236}">
                <a16:creationId xmlns="" xmlns:a16="http://schemas.microsoft.com/office/drawing/2014/main" id="{98DBAB65-B8DD-4DA8-ABEF-C99C26FCC0DF}"/>
              </a:ext>
            </a:extLst>
          </p:cNvPr>
          <p:cNvSpPr/>
          <p:nvPr/>
        </p:nvSpPr>
        <p:spPr>
          <a:xfrm>
            <a:off x="7012435" y="91167"/>
            <a:ext cx="7644384" cy="8229600"/>
          </a:xfrm>
          <a:custGeom>
            <a:avLst/>
            <a:gdLst>
              <a:gd name="connsiteX0" fmla="*/ 0 w 7295932"/>
              <a:gd name="connsiteY0" fmla="*/ 0 h 6858000"/>
              <a:gd name="connsiteX1" fmla="*/ 7295932 w 7295932"/>
              <a:gd name="connsiteY1" fmla="*/ 0 h 6858000"/>
              <a:gd name="connsiteX2" fmla="*/ 7295932 w 7295932"/>
              <a:gd name="connsiteY2" fmla="*/ 6858000 h 6858000"/>
              <a:gd name="connsiteX3" fmla="*/ 2431224 w 72959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95932" h="6858000">
                <a:moveTo>
                  <a:pt x="0" y="0"/>
                </a:moveTo>
                <a:lnTo>
                  <a:pt x="7295932" y="0"/>
                </a:lnTo>
                <a:lnTo>
                  <a:pt x="7295932" y="6858000"/>
                </a:lnTo>
                <a:lnTo>
                  <a:pt x="2431224" y="6858000"/>
                </a:lnTo>
                <a:close/>
              </a:path>
            </a:pathLst>
          </a:custGeom>
          <a:gradFill flip="none" rotWithShape="1">
            <a:gsLst>
              <a:gs pos="0">
                <a:schemeClr val="bg1">
                  <a:alpha val="56000"/>
                </a:schemeClr>
              </a:gs>
              <a:gs pos="62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9712" tIns="54857" rIns="109712" bIns="54857" rtlCol="0" anchor="ctr"/>
          <a:lstStyle/>
          <a:p>
            <a:pPr algn="ctr" defTabSz="1097123"/>
            <a:endParaRPr lang="en-IN">
              <a:solidFill>
                <a:prstClr val="white"/>
              </a:solidFill>
            </a:endParaRPr>
          </a:p>
        </p:txBody>
      </p:sp>
      <p:sp>
        <p:nvSpPr>
          <p:cNvPr id="17" name="TextBox 16"/>
          <p:cNvSpPr txBox="1"/>
          <p:nvPr/>
        </p:nvSpPr>
        <p:spPr>
          <a:xfrm>
            <a:off x="8015763" y="3817167"/>
            <a:ext cx="2361152" cy="997196"/>
          </a:xfrm>
          <a:prstGeom prst="rect">
            <a:avLst/>
          </a:prstGeom>
          <a:noFill/>
        </p:spPr>
        <p:txBody>
          <a:bodyPr wrap="square" lIns="109723" tIns="54862" rIns="109723" bIns="54862" rtlCol="0">
            <a:spAutoFit/>
          </a:bodyPr>
          <a:lstStyle/>
          <a:p>
            <a:pPr defTabSz="1097123"/>
            <a:r>
              <a:rPr lang="en-US" sz="2900" b="1" dirty="0">
                <a:solidFill>
                  <a:prstClr val="black"/>
                </a:solidFill>
              </a:rPr>
              <a:t>INVESTMENT PLANNER </a:t>
            </a:r>
          </a:p>
        </p:txBody>
      </p:sp>
      <p:sp>
        <p:nvSpPr>
          <p:cNvPr id="56" name="TextBox 55"/>
          <p:cNvSpPr txBox="1"/>
          <p:nvPr/>
        </p:nvSpPr>
        <p:spPr>
          <a:xfrm>
            <a:off x="79220" y="91167"/>
            <a:ext cx="5260531" cy="2862322"/>
          </a:xfrm>
          <a:prstGeom prst="rect">
            <a:avLst/>
          </a:prstGeom>
          <a:noFill/>
          <a:ln>
            <a:noFill/>
          </a:ln>
        </p:spPr>
        <p:txBody>
          <a:bodyPr wrap="square" rtlCol="0">
            <a:spAutoFit/>
          </a:bodyPr>
          <a:lstStyle/>
          <a:p>
            <a:r>
              <a:rPr lang="en-US" sz="6000" dirty="0" smtClean="0"/>
              <a:t>TOTAL </a:t>
            </a:r>
            <a:r>
              <a:rPr lang="en-US" sz="6000" dirty="0" smtClean="0">
                <a:solidFill>
                  <a:srgbClr val="7030A0"/>
                </a:solidFill>
              </a:rPr>
              <a:t>15 LAKHS </a:t>
            </a:r>
            <a:r>
              <a:rPr lang="en-US" sz="6000" dirty="0" smtClean="0"/>
              <a:t>INVESTMENT REQUIRED.</a:t>
            </a:r>
            <a:endParaRPr lang="en-US" sz="6000" dirty="0" smtClean="0">
              <a:solidFill>
                <a:srgbClr val="7030A0"/>
              </a:solidFill>
            </a:endParaRPr>
          </a:p>
        </p:txBody>
      </p:sp>
    </p:spTree>
    <p:extLst>
      <p:ext uri="{BB962C8B-B14F-4D97-AF65-F5344CB8AC3E}">
        <p14:creationId xmlns:p14="http://schemas.microsoft.com/office/powerpoint/2010/main" val="288100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par>
                                <p:cTn id="13" presetID="21" presetClass="entr" presetSubtype="1"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heel(1)">
                                      <p:cBhvr>
                                        <p:cTn id="15" dur="2000"/>
                                        <p:tgtEl>
                                          <p:spTgt spid="58"/>
                                        </p:tgtEl>
                                      </p:cBhvr>
                                    </p:animEffect>
                                  </p:childTnLst>
                                </p:cTn>
                              </p:par>
                              <p:par>
                                <p:cTn id="16" presetID="21" presetClass="entr" presetSubtype="1" fill="hold"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wheel(1)">
                                      <p:cBhvr>
                                        <p:cTn id="18" dur="2000"/>
                                        <p:tgtEl>
                                          <p:spTgt spid="60"/>
                                        </p:tgtEl>
                                      </p:cBhvr>
                                    </p:animEffect>
                                  </p:childTnLst>
                                </p:cTn>
                              </p:par>
                              <p:par>
                                <p:cTn id="19" presetID="21" presetClass="entr" presetSubtype="1"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heel(1)">
                                      <p:cBhvr>
                                        <p:cTn id="21" dur="2000"/>
                                        <p:tgtEl>
                                          <p:spTgt spid="62"/>
                                        </p:tgtEl>
                                      </p:cBhvr>
                                    </p:animEffect>
                                  </p:childTnLst>
                                </p:cTn>
                              </p:par>
                              <p:par>
                                <p:cTn id="22" presetID="21" presetClass="entr" presetSubtype="1" fill="hold" nodeType="with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wheel(1)">
                                      <p:cBhvr>
                                        <p:cTn id="24" dur="2000"/>
                                        <p:tgtEl>
                                          <p:spTgt spid="79"/>
                                        </p:tgtEl>
                                      </p:cBhvr>
                                    </p:animEffect>
                                  </p:childTnLst>
                                </p:cTn>
                              </p:par>
                              <p:par>
                                <p:cTn id="25" presetID="21" presetClass="entr" presetSubtype="1" fill="hold" nodeType="with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heel(1)">
                                      <p:cBhvr>
                                        <p:cTn id="27" dur="2000"/>
                                        <p:tgtEl>
                                          <p:spTgt spid="81"/>
                                        </p:tgtEl>
                                      </p:cBhvr>
                                    </p:animEffect>
                                  </p:childTnLst>
                                </p:cTn>
                              </p:par>
                              <p:par>
                                <p:cTn id="28" presetID="21" presetClass="entr" presetSubtype="1"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wheel(1)">
                                      <p:cBhvr>
                                        <p:cTn id="30" dur="2000"/>
                                        <p:tgtEl>
                                          <p:spTgt spid="83"/>
                                        </p:tgtEl>
                                      </p:cBhvr>
                                    </p:animEffect>
                                  </p:childTnLst>
                                </p:cTn>
                              </p:par>
                              <p:par>
                                <p:cTn id="31" presetID="21" presetClass="entr" presetSubtype="1"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wheel(1)">
                                      <p:cBhvr>
                                        <p:cTn id="33" dur="2000"/>
                                        <p:tgtEl>
                                          <p:spTgt spid="85"/>
                                        </p:tgtEl>
                                      </p:cBhvr>
                                    </p:animEffect>
                                  </p:childTnLst>
                                </p:cTn>
                              </p:par>
                              <p:par>
                                <p:cTn id="34" presetID="21" presetClass="entr" presetSubtype="1" fill="hold"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wheel(1)">
                                      <p:cBhvr>
                                        <p:cTn id="36" dur="2000"/>
                                        <p:tgtEl>
                                          <p:spTgt spid="87"/>
                                        </p:tgtEl>
                                      </p:cBhvr>
                                    </p:animEffect>
                                  </p:childTnLst>
                                </p:cTn>
                              </p:par>
                              <p:par>
                                <p:cTn id="37" presetID="21" presetClass="entr" presetSubtype="1"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wheel(1)">
                                      <p:cBhvr>
                                        <p:cTn id="39" dur="2000"/>
                                        <p:tgtEl>
                                          <p:spTgt spid="89"/>
                                        </p:tgtEl>
                                      </p:cBhvr>
                                    </p:animEffect>
                                  </p:childTnLst>
                                </p:cTn>
                              </p:par>
                              <p:par>
                                <p:cTn id="40" presetID="21" presetClass="entr" presetSubtype="1" fill="hold"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wheel(1)">
                                      <p:cBhvr>
                                        <p:cTn id="42" dur="2000"/>
                                        <p:tgtEl>
                                          <p:spTgt spid="91"/>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heel(1)">
                                      <p:cBhvr>
                                        <p:cTn id="45" dur="2000"/>
                                        <p:tgtEl>
                                          <p:spTgt spid="15"/>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heel(1)">
                                      <p:cBhvr>
                                        <p:cTn id="48" dur="2000"/>
                                        <p:tgtEl>
                                          <p:spTgt spid="16"/>
                                        </p:tgtEl>
                                      </p:cBhvr>
                                    </p:animEffect>
                                  </p:childTnLst>
                                </p:cTn>
                              </p:par>
                              <p:par>
                                <p:cTn id="49" presetID="21" presetClass="entr" presetSubtype="1"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heel(1)">
                                      <p:cBhvr>
                                        <p:cTn id="51" dur="2000"/>
                                        <p:tgtEl>
                                          <p:spTgt spid="18"/>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heel(1)">
                                      <p:cBhvr>
                                        <p:cTn id="54" dur="20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1000"/>
                                        <p:tgtEl>
                                          <p:spTgt spid="56"/>
                                        </p:tgtEl>
                                      </p:cBhvr>
                                    </p:animEffect>
                                    <p:anim calcmode="lin" valueType="num">
                                      <p:cBhvr>
                                        <p:cTn id="60" dur="1000" fill="hold"/>
                                        <p:tgtEl>
                                          <p:spTgt spid="56"/>
                                        </p:tgtEl>
                                        <p:attrNameLst>
                                          <p:attrName>ppt_x</p:attrName>
                                        </p:attrNameLst>
                                      </p:cBhvr>
                                      <p:tavLst>
                                        <p:tav tm="0">
                                          <p:val>
                                            <p:strVal val="#ppt_x"/>
                                          </p:val>
                                        </p:tav>
                                        <p:tav tm="100000">
                                          <p:val>
                                            <p:strVal val="#ppt_x"/>
                                          </p:val>
                                        </p:tav>
                                      </p:tavLst>
                                    </p:anim>
                                    <p:anim calcmode="lin" valueType="num">
                                      <p:cBhvr>
                                        <p:cTn id="6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17" grpId="0"/>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75004689"/>
              </p:ext>
            </p:extLst>
          </p:nvPr>
        </p:nvGraphicFramePr>
        <p:xfrm>
          <a:off x="0" y="-4"/>
          <a:ext cx="14633448" cy="8229603"/>
        </p:xfrm>
        <a:graphic>
          <a:graphicData uri="http://schemas.openxmlformats.org/drawingml/2006/table">
            <a:tbl>
              <a:tblPr firstRow="1" bandRow="1">
                <a:tableStyleId>{5C22544A-7EE6-4342-B048-85BDC9FD1C3A}</a:tableStyleId>
              </a:tblPr>
              <a:tblGrid>
                <a:gridCol w="2743200"/>
                <a:gridCol w="4575048"/>
                <a:gridCol w="3657600"/>
                <a:gridCol w="3657600"/>
              </a:tblGrid>
              <a:tr h="836883">
                <a:tc>
                  <a:txBody>
                    <a:bodyPr/>
                    <a:lstStyle/>
                    <a:p>
                      <a:r>
                        <a:rPr lang="en-US" sz="4400" dirty="0" smtClean="0"/>
                        <a:t>       IMAGE  </a:t>
                      </a:r>
                      <a:endParaRPr lang="en-US" sz="4400" dirty="0"/>
                    </a:p>
                  </a:txBody>
                  <a:tcPr/>
                </a:tc>
                <a:tc>
                  <a:txBody>
                    <a:bodyPr/>
                    <a:lstStyle/>
                    <a:p>
                      <a:r>
                        <a:rPr lang="en-US" sz="4000" dirty="0" smtClean="0"/>
                        <a:t>   DEFINATION </a:t>
                      </a:r>
                      <a:endParaRPr lang="en-US" sz="4000" dirty="0"/>
                    </a:p>
                  </a:txBody>
                  <a:tcPr/>
                </a:tc>
                <a:tc>
                  <a:txBody>
                    <a:bodyPr/>
                    <a:lstStyle/>
                    <a:p>
                      <a:r>
                        <a:rPr lang="en-US" sz="2800" dirty="0" smtClean="0"/>
                        <a:t> INVESTMENT</a:t>
                      </a:r>
                      <a:r>
                        <a:rPr lang="en-US" sz="2800" baseline="0" dirty="0" smtClean="0"/>
                        <a:t> NEEDED </a:t>
                      </a:r>
                    </a:p>
                  </a:txBody>
                  <a:tcPr/>
                </a:tc>
                <a:tc>
                  <a:txBody>
                    <a:bodyPr/>
                    <a:lstStyle/>
                    <a:p>
                      <a:r>
                        <a:rPr lang="en-US" sz="2400" dirty="0" smtClean="0"/>
                        <a:t>% from total</a:t>
                      </a:r>
                      <a:r>
                        <a:rPr lang="en-US" sz="2400" baseline="0" dirty="0" smtClean="0"/>
                        <a:t> investment </a:t>
                      </a:r>
                    </a:p>
                    <a:p>
                      <a:r>
                        <a:rPr lang="en-US" sz="2400" baseline="0" dirty="0" smtClean="0"/>
                        <a:t>( i.e. 15 LAKHS ) </a:t>
                      </a:r>
                      <a:endParaRPr lang="en-US" sz="2400" dirty="0"/>
                    </a:p>
                  </a:txBody>
                  <a:tcPr/>
                </a:tc>
              </a:tr>
              <a:tr h="739272">
                <a:tc>
                  <a:txBody>
                    <a:bodyPr/>
                    <a:lstStyle/>
                    <a:p>
                      <a:endParaRPr lang="en-US" dirty="0"/>
                    </a:p>
                  </a:txBody>
                  <a:tcPr/>
                </a:tc>
                <a:tc>
                  <a:txBody>
                    <a:bodyPr/>
                    <a:lstStyle/>
                    <a:p>
                      <a:r>
                        <a:rPr lang="en-US" sz="3000" dirty="0" smtClean="0"/>
                        <a:t>  COMPANY REGISTRATION </a:t>
                      </a:r>
                      <a:endParaRPr lang="en-US" sz="3000" dirty="0"/>
                    </a:p>
                  </a:txBody>
                  <a:tcPr/>
                </a:tc>
                <a:tc>
                  <a:txBody>
                    <a:bodyPr/>
                    <a:lstStyle/>
                    <a:p>
                      <a:r>
                        <a:rPr lang="en-US" sz="3600" dirty="0" smtClean="0"/>
                        <a:t>Rs.</a:t>
                      </a:r>
                      <a:r>
                        <a:rPr lang="en-US" sz="3600" baseline="0" dirty="0" smtClean="0"/>
                        <a:t> 1,05,000</a:t>
                      </a:r>
                      <a:endParaRPr lang="en-US" sz="3600" dirty="0"/>
                    </a:p>
                  </a:txBody>
                  <a:tcPr/>
                </a:tc>
                <a:tc>
                  <a:txBody>
                    <a:bodyPr/>
                    <a:lstStyle/>
                    <a:p>
                      <a:r>
                        <a:rPr lang="en-US" dirty="0" smtClean="0"/>
                        <a:t>                  </a:t>
                      </a:r>
                      <a:r>
                        <a:rPr lang="en-US" sz="4000" dirty="0" smtClean="0"/>
                        <a:t>7.0%</a:t>
                      </a:r>
                      <a:endParaRPr lang="en-US" sz="4000" dirty="0"/>
                    </a:p>
                  </a:txBody>
                  <a:tcPr/>
                </a:tc>
              </a:tr>
              <a:tr h="739272">
                <a:tc>
                  <a:txBody>
                    <a:bodyPr/>
                    <a:lstStyle/>
                    <a:p>
                      <a:endParaRPr lang="en-US"/>
                    </a:p>
                  </a:txBody>
                  <a:tcPr/>
                </a:tc>
                <a:tc>
                  <a:txBody>
                    <a:bodyPr/>
                    <a:lstStyle/>
                    <a:p>
                      <a:r>
                        <a:rPr lang="en-US" sz="3600" dirty="0" smtClean="0"/>
                        <a:t>  EQUIPMENT</a:t>
                      </a:r>
                      <a:r>
                        <a:rPr lang="en-US" sz="3600" baseline="0" dirty="0" smtClean="0"/>
                        <a:t>S ( digital) </a:t>
                      </a:r>
                      <a:endParaRPr lang="en-US" dirty="0"/>
                    </a:p>
                  </a:txBody>
                  <a:tcPr/>
                </a:tc>
                <a:tc>
                  <a:txBody>
                    <a:bodyPr/>
                    <a:lstStyle/>
                    <a:p>
                      <a:r>
                        <a:rPr lang="en-US" sz="4000" dirty="0" smtClean="0"/>
                        <a:t>Rs . 1,00,000</a:t>
                      </a:r>
                      <a:endParaRPr lang="en-US" sz="4000" dirty="0"/>
                    </a:p>
                  </a:txBody>
                  <a:tcPr/>
                </a:tc>
                <a:tc>
                  <a:txBody>
                    <a:bodyPr/>
                    <a:lstStyle/>
                    <a:p>
                      <a:r>
                        <a:rPr lang="en-US" sz="4000" dirty="0" smtClean="0"/>
                        <a:t>          6.66%</a:t>
                      </a:r>
                      <a:endParaRPr lang="en-US" sz="4000" dirty="0"/>
                    </a:p>
                  </a:txBody>
                  <a:tcPr/>
                </a:tc>
              </a:tr>
              <a:tr h="739272">
                <a:tc>
                  <a:txBody>
                    <a:bodyPr/>
                    <a:lstStyle/>
                    <a:p>
                      <a:endParaRPr lang="en-US" dirty="0"/>
                    </a:p>
                  </a:txBody>
                  <a:tcPr/>
                </a:tc>
                <a:tc>
                  <a:txBody>
                    <a:bodyPr/>
                    <a:lstStyle/>
                    <a:p>
                      <a:r>
                        <a:rPr lang="en-US" sz="3600" dirty="0" smtClean="0"/>
                        <a:t>   RAW</a:t>
                      </a:r>
                      <a:r>
                        <a:rPr lang="en-US" sz="3600" baseline="0" dirty="0" smtClean="0"/>
                        <a:t> MATERIALS</a:t>
                      </a:r>
                      <a:endParaRPr lang="en-US" sz="3600" dirty="0"/>
                    </a:p>
                  </a:txBody>
                  <a:tcPr/>
                </a:tc>
                <a:tc>
                  <a:txBody>
                    <a:bodyPr/>
                    <a:lstStyle/>
                    <a:p>
                      <a:r>
                        <a:rPr lang="en-US" sz="4000" dirty="0" smtClean="0"/>
                        <a:t>Rs . 1,50,000</a:t>
                      </a:r>
                      <a:endParaRPr lang="en-US" sz="4000" dirty="0"/>
                    </a:p>
                  </a:txBody>
                  <a:tcPr/>
                </a:tc>
                <a:tc>
                  <a:txBody>
                    <a:bodyPr/>
                    <a:lstStyle/>
                    <a:p>
                      <a:r>
                        <a:rPr lang="en-US" sz="4000" dirty="0" smtClean="0"/>
                        <a:t>          10.0 %</a:t>
                      </a:r>
                      <a:endParaRPr lang="en-US" sz="4000" dirty="0"/>
                    </a:p>
                  </a:txBody>
                  <a:tcPr/>
                </a:tc>
              </a:tr>
              <a:tr h="739272">
                <a:tc>
                  <a:txBody>
                    <a:bodyPr/>
                    <a:lstStyle/>
                    <a:p>
                      <a:endParaRPr lang="en-US"/>
                    </a:p>
                  </a:txBody>
                  <a:tcPr/>
                </a:tc>
                <a:tc>
                  <a:txBody>
                    <a:bodyPr/>
                    <a:lstStyle/>
                    <a:p>
                      <a:r>
                        <a:rPr lang="en-US" sz="3600" dirty="0" smtClean="0"/>
                        <a:t> OFFICE SPACE</a:t>
                      </a:r>
                      <a:r>
                        <a:rPr lang="en-US" sz="3600" baseline="0" dirty="0" smtClean="0"/>
                        <a:t> ( RENT)</a:t>
                      </a:r>
                      <a:endParaRPr lang="en-US" sz="3600" dirty="0"/>
                    </a:p>
                  </a:txBody>
                  <a:tcPr/>
                </a:tc>
                <a:tc>
                  <a:txBody>
                    <a:bodyPr/>
                    <a:lstStyle/>
                    <a:p>
                      <a:r>
                        <a:rPr lang="en-US" sz="3200" dirty="0" smtClean="0"/>
                        <a:t>Rs</a:t>
                      </a:r>
                      <a:r>
                        <a:rPr lang="en-US" sz="3200" baseline="0" dirty="0" smtClean="0"/>
                        <a:t>.2,00,000 / annum </a:t>
                      </a:r>
                      <a:endParaRPr lang="en-US" sz="3200" dirty="0"/>
                    </a:p>
                  </a:txBody>
                  <a:tcPr/>
                </a:tc>
                <a:tc>
                  <a:txBody>
                    <a:bodyPr/>
                    <a:lstStyle/>
                    <a:p>
                      <a:r>
                        <a:rPr lang="en-US" sz="4000" dirty="0" smtClean="0"/>
                        <a:t>          13.33 % </a:t>
                      </a:r>
                      <a:endParaRPr lang="en-US" sz="4000" dirty="0"/>
                    </a:p>
                  </a:txBody>
                  <a:tcPr/>
                </a:tc>
              </a:tr>
              <a:tr h="739272">
                <a:tc>
                  <a:txBody>
                    <a:bodyPr/>
                    <a:lstStyle/>
                    <a:p>
                      <a:endParaRPr lang="en-US" dirty="0"/>
                    </a:p>
                  </a:txBody>
                  <a:tcPr/>
                </a:tc>
                <a:tc>
                  <a:txBody>
                    <a:bodyPr/>
                    <a:lstStyle/>
                    <a:p>
                      <a:r>
                        <a:rPr lang="en-US" sz="2700" dirty="0" smtClean="0"/>
                        <a:t>RESREACH</a:t>
                      </a:r>
                      <a:r>
                        <a:rPr lang="en-US" sz="2700" baseline="0" dirty="0" smtClean="0"/>
                        <a:t> AND DEVELPOMENT </a:t>
                      </a:r>
                      <a:endParaRPr lang="en-US" sz="2700" dirty="0"/>
                    </a:p>
                  </a:txBody>
                  <a:tcPr/>
                </a:tc>
                <a:tc>
                  <a:txBody>
                    <a:bodyPr/>
                    <a:lstStyle/>
                    <a:p>
                      <a:r>
                        <a:rPr lang="en-US" sz="4000" dirty="0" smtClean="0"/>
                        <a:t>Rs. 3,00,000</a:t>
                      </a:r>
                      <a:endParaRPr lang="en-US" sz="4000" dirty="0"/>
                    </a:p>
                  </a:txBody>
                  <a:tcPr/>
                </a:tc>
                <a:tc>
                  <a:txBody>
                    <a:bodyPr/>
                    <a:lstStyle/>
                    <a:p>
                      <a:r>
                        <a:rPr lang="en-US" sz="4000" dirty="0" smtClean="0"/>
                        <a:t>        </a:t>
                      </a:r>
                      <a:r>
                        <a:rPr lang="en-US" sz="4000" baseline="0" dirty="0" smtClean="0"/>
                        <a:t>  </a:t>
                      </a:r>
                      <a:r>
                        <a:rPr lang="en-US" sz="4000" dirty="0" smtClean="0"/>
                        <a:t>20.0 %</a:t>
                      </a:r>
                      <a:endParaRPr lang="en-US" sz="4000" dirty="0"/>
                    </a:p>
                  </a:txBody>
                  <a:tcPr/>
                </a:tc>
              </a:tr>
              <a:tr h="739272">
                <a:tc>
                  <a:txBody>
                    <a:bodyPr/>
                    <a:lstStyle/>
                    <a:p>
                      <a:endParaRPr lang="en-US" dirty="0"/>
                    </a:p>
                  </a:txBody>
                  <a:tcPr/>
                </a:tc>
                <a:tc>
                  <a:txBody>
                    <a:bodyPr/>
                    <a:lstStyle/>
                    <a:p>
                      <a:r>
                        <a:rPr lang="en-US" sz="3000" dirty="0" smtClean="0"/>
                        <a:t> ACCOUNTING &amp; AUDITING</a:t>
                      </a:r>
                    </a:p>
                  </a:txBody>
                  <a:tcPr/>
                </a:tc>
                <a:tc>
                  <a:txBody>
                    <a:bodyPr/>
                    <a:lstStyle/>
                    <a:p>
                      <a:r>
                        <a:rPr lang="en-US" sz="4000" dirty="0" smtClean="0"/>
                        <a:t>Rs</a:t>
                      </a:r>
                      <a:r>
                        <a:rPr lang="en-US" sz="4000" baseline="0" dirty="0" smtClean="0"/>
                        <a:t>. 20,000</a:t>
                      </a:r>
                      <a:endParaRPr lang="en-US" sz="4000" dirty="0"/>
                    </a:p>
                  </a:txBody>
                  <a:tcPr/>
                </a:tc>
                <a:tc>
                  <a:txBody>
                    <a:bodyPr/>
                    <a:lstStyle/>
                    <a:p>
                      <a:r>
                        <a:rPr lang="en-US" dirty="0" smtClean="0"/>
                        <a:t>                  </a:t>
                      </a:r>
                      <a:r>
                        <a:rPr lang="en-US" sz="4000" dirty="0" smtClean="0"/>
                        <a:t>1.3 %</a:t>
                      </a:r>
                      <a:r>
                        <a:rPr lang="en-US" dirty="0" smtClean="0"/>
                        <a:t> </a:t>
                      </a:r>
                      <a:endParaRPr lang="en-US" dirty="0"/>
                    </a:p>
                  </a:txBody>
                  <a:tcPr/>
                </a:tc>
              </a:tr>
              <a:tr h="739272">
                <a:tc>
                  <a:txBody>
                    <a:bodyPr/>
                    <a:lstStyle/>
                    <a:p>
                      <a:endParaRPr lang="en-US" dirty="0"/>
                    </a:p>
                  </a:txBody>
                  <a:tcPr/>
                </a:tc>
                <a:tc>
                  <a:txBody>
                    <a:bodyPr/>
                    <a:lstStyle/>
                    <a:p>
                      <a:r>
                        <a:rPr lang="en-US" sz="2800" dirty="0" smtClean="0"/>
                        <a:t>GOVERNMENT REGISTRATION</a:t>
                      </a:r>
                      <a:r>
                        <a:rPr lang="en-US" sz="2800" baseline="0" dirty="0" smtClean="0"/>
                        <a:t> </a:t>
                      </a:r>
                      <a:endParaRPr lang="en-US" sz="2800" dirty="0"/>
                    </a:p>
                  </a:txBody>
                  <a:tcPr/>
                </a:tc>
                <a:tc>
                  <a:txBody>
                    <a:bodyPr/>
                    <a:lstStyle/>
                    <a:p>
                      <a:r>
                        <a:rPr lang="en-US" sz="2600" dirty="0" smtClean="0"/>
                        <a:t> VARIABLE</a:t>
                      </a:r>
                      <a:r>
                        <a:rPr lang="en-US" sz="2600" baseline="0" dirty="0" smtClean="0"/>
                        <a:t> ACROSS STATE </a:t>
                      </a:r>
                      <a:endParaRPr lang="en-US" sz="2600" dirty="0"/>
                    </a:p>
                  </a:txBody>
                  <a:tcPr/>
                </a:tc>
                <a:tc>
                  <a:txBody>
                    <a:bodyPr/>
                    <a:lstStyle/>
                    <a:p>
                      <a:r>
                        <a:rPr lang="en-US" dirty="0" smtClean="0"/>
                        <a:t>               </a:t>
                      </a:r>
                      <a:r>
                        <a:rPr lang="en-US" sz="4000" dirty="0" smtClean="0"/>
                        <a:t>---------</a:t>
                      </a:r>
                      <a:endParaRPr lang="en-US" dirty="0"/>
                    </a:p>
                  </a:txBody>
                  <a:tcPr/>
                </a:tc>
              </a:tr>
              <a:tr h="739272">
                <a:tc>
                  <a:txBody>
                    <a:bodyPr/>
                    <a:lstStyle/>
                    <a:p>
                      <a:endParaRPr lang="en-US" dirty="0"/>
                    </a:p>
                  </a:txBody>
                  <a:tcPr/>
                </a:tc>
                <a:tc>
                  <a:txBody>
                    <a:bodyPr/>
                    <a:lstStyle/>
                    <a:p>
                      <a:r>
                        <a:rPr lang="en-US" sz="3600" dirty="0" smtClean="0"/>
                        <a:t>   ADVERTISEMENT </a:t>
                      </a:r>
                      <a:endParaRPr lang="en-US" dirty="0"/>
                    </a:p>
                  </a:txBody>
                  <a:tcPr/>
                </a:tc>
                <a:tc>
                  <a:txBody>
                    <a:bodyPr/>
                    <a:lstStyle/>
                    <a:p>
                      <a:r>
                        <a:rPr lang="en-US" sz="4000" baseline="0" dirty="0" smtClean="0"/>
                        <a:t>Rs. 2,00,000</a:t>
                      </a:r>
                      <a:endParaRPr lang="en-US" sz="4000" dirty="0"/>
                    </a:p>
                  </a:txBody>
                  <a:tcPr/>
                </a:tc>
                <a:tc>
                  <a:txBody>
                    <a:bodyPr/>
                    <a:lstStyle/>
                    <a:p>
                      <a:r>
                        <a:rPr lang="en-US" sz="4000" dirty="0" smtClean="0"/>
                        <a:t>         </a:t>
                      </a:r>
                      <a:r>
                        <a:rPr lang="en-US" sz="4000" baseline="0" dirty="0" smtClean="0"/>
                        <a:t> </a:t>
                      </a:r>
                      <a:r>
                        <a:rPr lang="en-US" sz="4000" dirty="0" smtClean="0"/>
                        <a:t>13.33%</a:t>
                      </a:r>
                      <a:endParaRPr lang="en-US" sz="4000" dirty="0"/>
                    </a:p>
                  </a:txBody>
                  <a:tcPr/>
                </a:tc>
              </a:tr>
              <a:tr h="739272">
                <a:tc>
                  <a:txBody>
                    <a:bodyPr/>
                    <a:lstStyle/>
                    <a:p>
                      <a:endParaRPr lang="en-US" dirty="0"/>
                    </a:p>
                  </a:txBody>
                  <a:tcPr/>
                </a:tc>
                <a:tc>
                  <a:txBody>
                    <a:bodyPr/>
                    <a:lstStyle/>
                    <a:p>
                      <a:r>
                        <a:rPr lang="en-US" sz="3600" dirty="0" smtClean="0"/>
                        <a:t>   CONSULTANCY </a:t>
                      </a:r>
                      <a:endParaRPr lang="en-US" sz="3600" dirty="0"/>
                    </a:p>
                  </a:txBody>
                  <a:tcPr/>
                </a:tc>
                <a:tc>
                  <a:txBody>
                    <a:bodyPr/>
                    <a:lstStyle/>
                    <a:p>
                      <a:r>
                        <a:rPr lang="en-US" sz="3200" dirty="0" smtClean="0"/>
                        <a:t>Rs</a:t>
                      </a:r>
                      <a:r>
                        <a:rPr lang="en-US" sz="3200" baseline="0" dirty="0" smtClean="0"/>
                        <a:t> . 80,000/annum</a:t>
                      </a:r>
                      <a:endParaRPr lang="en-US" sz="3200" dirty="0"/>
                    </a:p>
                  </a:txBody>
                  <a:tcPr/>
                </a:tc>
                <a:tc>
                  <a:txBody>
                    <a:bodyPr/>
                    <a:lstStyle/>
                    <a:p>
                      <a:r>
                        <a:rPr lang="en-US" dirty="0" smtClean="0"/>
                        <a:t>                  </a:t>
                      </a:r>
                      <a:r>
                        <a:rPr lang="en-US" sz="4000" dirty="0" smtClean="0"/>
                        <a:t>5.33%</a:t>
                      </a:r>
                      <a:endParaRPr lang="en-US" sz="4000" dirty="0"/>
                    </a:p>
                  </a:txBody>
                  <a:tcPr/>
                </a:tc>
              </a:tr>
              <a:tr h="739272">
                <a:tc>
                  <a:txBody>
                    <a:bodyPr/>
                    <a:lstStyle/>
                    <a:p>
                      <a:endParaRPr lang="en-US" dirty="0"/>
                    </a:p>
                  </a:txBody>
                  <a:tcPr/>
                </a:tc>
                <a:tc>
                  <a:txBody>
                    <a:bodyPr/>
                    <a:lstStyle/>
                    <a:p>
                      <a:r>
                        <a:rPr lang="en-US" sz="3000" dirty="0" smtClean="0"/>
                        <a:t>    PAYROLL</a:t>
                      </a:r>
                      <a:r>
                        <a:rPr lang="en-US" sz="3000" baseline="0" dirty="0" smtClean="0"/>
                        <a:t> FOR EMPLOYEE </a:t>
                      </a:r>
                      <a:endParaRPr lang="en-US" sz="3000" dirty="0"/>
                    </a:p>
                  </a:txBody>
                  <a:tcPr/>
                </a:tc>
                <a:tc>
                  <a:txBody>
                    <a:bodyPr/>
                    <a:lstStyle/>
                    <a:p>
                      <a:r>
                        <a:rPr lang="en-US" sz="3200" dirty="0" smtClean="0"/>
                        <a:t>Rs</a:t>
                      </a:r>
                      <a:r>
                        <a:rPr lang="en-US" sz="3200" baseline="0" dirty="0" smtClean="0"/>
                        <a:t> . 1,50,000/annum</a:t>
                      </a:r>
                      <a:endParaRPr lang="en-US" sz="3200" dirty="0"/>
                    </a:p>
                  </a:txBody>
                  <a:tcPr/>
                </a:tc>
                <a:tc>
                  <a:txBody>
                    <a:bodyPr/>
                    <a:lstStyle/>
                    <a:p>
                      <a:r>
                        <a:rPr lang="en-US" sz="3600" dirty="0" smtClean="0"/>
                        <a:t>           </a:t>
                      </a:r>
                      <a:r>
                        <a:rPr lang="en-US" sz="4000" dirty="0" smtClean="0"/>
                        <a:t>10.00</a:t>
                      </a:r>
                      <a:r>
                        <a:rPr lang="en-US" sz="3600" dirty="0" smtClean="0"/>
                        <a:t>%</a:t>
                      </a:r>
                      <a:r>
                        <a:rPr lang="en-US" sz="3600" baseline="0" dirty="0" smtClean="0"/>
                        <a:t> </a:t>
                      </a:r>
                      <a:endParaRPr lang="en-US" sz="3600" dirty="0"/>
                    </a:p>
                  </a:txBody>
                  <a:tcPr/>
                </a:tc>
              </a:tr>
            </a:tbl>
          </a:graphicData>
        </a:graphic>
      </p:graphicFrame>
      <p:pic>
        <p:nvPicPr>
          <p:cNvPr id="5" name="Graphic 57" descr="Coins">
            <a:extLst>
              <a:ext uri="{FF2B5EF4-FFF2-40B4-BE49-F238E27FC236}">
                <a16:creationId xmlns="" xmlns:a16="http://schemas.microsoft.com/office/drawing/2014/main" id="{F03BED03-BA6E-4A83-B899-17A488C8ED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387398" y="846343"/>
            <a:ext cx="697523" cy="697523"/>
          </a:xfrm>
          <a:prstGeom prst="rect">
            <a:avLst/>
          </a:prstGeom>
        </p:spPr>
      </p:pic>
      <p:pic>
        <p:nvPicPr>
          <p:cNvPr id="6" name="Graphic 80" descr="Shopping cart">
            <a:extLst>
              <a:ext uri="{FF2B5EF4-FFF2-40B4-BE49-F238E27FC236}">
                <a16:creationId xmlns="" xmlns:a16="http://schemas.microsoft.com/office/drawing/2014/main" id="{7F6CEB66-2E90-417D-B46F-777C0A9C835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1326498" y="1653938"/>
            <a:ext cx="819322" cy="649337"/>
          </a:xfrm>
          <a:prstGeom prst="rect">
            <a:avLst/>
          </a:prstGeom>
        </p:spPr>
      </p:pic>
      <p:pic>
        <p:nvPicPr>
          <p:cNvPr id="7" name="Graphic 82" descr="Shopping basket">
            <a:extLst>
              <a:ext uri="{FF2B5EF4-FFF2-40B4-BE49-F238E27FC236}">
                <a16:creationId xmlns="" xmlns:a16="http://schemas.microsoft.com/office/drawing/2014/main" id="{BFDDBA89-CE74-4162-9762-CA179F39671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1403693" y="2309020"/>
            <a:ext cx="711679" cy="721773"/>
          </a:xfrm>
          <a:prstGeom prst="rect">
            <a:avLst/>
          </a:prstGeom>
        </p:spPr>
      </p:pic>
      <p:pic>
        <p:nvPicPr>
          <p:cNvPr id="8" name="Graphic 84" descr="Label">
            <a:extLst>
              <a:ext uri="{FF2B5EF4-FFF2-40B4-BE49-F238E27FC236}">
                <a16:creationId xmlns="" xmlns:a16="http://schemas.microsoft.com/office/drawing/2014/main" id="{08F3A97E-CBDA-4668-A4B1-520D2EA62B9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1344582" y="3030793"/>
            <a:ext cx="947338" cy="795429"/>
          </a:xfrm>
          <a:prstGeom prst="rect">
            <a:avLst/>
          </a:prstGeom>
        </p:spPr>
      </p:pic>
      <p:pic>
        <p:nvPicPr>
          <p:cNvPr id="10" name="Graphic 86" descr="Box">
            <a:extLst>
              <a:ext uri="{FF2B5EF4-FFF2-40B4-BE49-F238E27FC236}">
                <a16:creationId xmlns="" xmlns:a16="http://schemas.microsoft.com/office/drawing/2014/main" id="{3E99D725-0578-4044-9D6B-CABE32B51431}"/>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1430247" y="3856774"/>
            <a:ext cx="776008" cy="603093"/>
          </a:xfrm>
          <a:prstGeom prst="rect">
            <a:avLst/>
          </a:prstGeom>
        </p:spPr>
      </p:pic>
      <p:pic>
        <p:nvPicPr>
          <p:cNvPr id="11" name="Graphic 88" descr="Gold bars">
            <a:extLst>
              <a:ext uri="{FF2B5EF4-FFF2-40B4-BE49-F238E27FC236}">
                <a16:creationId xmlns="" xmlns:a16="http://schemas.microsoft.com/office/drawing/2014/main" id="{1DE64300-749B-4A00-9F9C-C44B4757833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1422567" y="4429314"/>
            <a:ext cx="918565" cy="918565"/>
          </a:xfrm>
          <a:prstGeom prst="rect">
            <a:avLst/>
          </a:prstGeom>
        </p:spPr>
      </p:pic>
      <p:pic>
        <p:nvPicPr>
          <p:cNvPr id="12" name="Graphic 90" descr="Piggy Bank">
            <a:extLst>
              <a:ext uri="{FF2B5EF4-FFF2-40B4-BE49-F238E27FC236}">
                <a16:creationId xmlns="" xmlns:a16="http://schemas.microsoft.com/office/drawing/2014/main" id="{19C0AAAD-B398-4A48-A247-49AE1A564875}"/>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tretch>
            <a:fillRect/>
          </a:stretch>
        </p:blipFill>
        <p:spPr>
          <a:xfrm>
            <a:off x="1422567" y="5181600"/>
            <a:ext cx="900846" cy="786188"/>
          </a:xfrm>
          <a:prstGeom prst="rect">
            <a:avLst/>
          </a:prstGeom>
        </p:spPr>
      </p:pic>
      <p:pic>
        <p:nvPicPr>
          <p:cNvPr id="13" name="Graphic 78" descr="Shopping bag">
            <a:extLst>
              <a:ext uri="{FF2B5EF4-FFF2-40B4-BE49-F238E27FC236}">
                <a16:creationId xmlns="" xmlns:a16="http://schemas.microsoft.com/office/drawing/2014/main" id="{A1434B9B-AFDB-4DFF-9CCF-8A833666C17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387398" y="5991976"/>
            <a:ext cx="866437" cy="654047"/>
          </a:xfrm>
          <a:prstGeom prst="rect">
            <a:avLst/>
          </a:prstGeom>
        </p:spPr>
      </p:pic>
      <p:pic>
        <p:nvPicPr>
          <p:cNvPr id="14" name="Graphic 61" descr="Credit card">
            <a:extLst>
              <a:ext uri="{FF2B5EF4-FFF2-40B4-BE49-F238E27FC236}">
                <a16:creationId xmlns="" xmlns:a16="http://schemas.microsoft.com/office/drawing/2014/main" id="{A4F34BC7-7A7E-4BB2-9B1B-BA0D959801C5}"/>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422567" y="6781800"/>
            <a:ext cx="796726" cy="748922"/>
          </a:xfrm>
          <a:prstGeom prst="rect">
            <a:avLst/>
          </a:prstGeom>
        </p:spPr>
      </p:pic>
      <p:pic>
        <p:nvPicPr>
          <p:cNvPr id="15" name="Graphic 59" descr="Money">
            <a:extLst>
              <a:ext uri="{FF2B5EF4-FFF2-40B4-BE49-F238E27FC236}">
                <a16:creationId xmlns="" xmlns:a16="http://schemas.microsoft.com/office/drawing/2014/main" id="{4BCF6B01-F791-4845-AD14-BE2D465562DF}"/>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 xmlns:asvg="http://schemas.microsoft.com/office/drawing/2016/SVG/main" r:embed="rId25"/>
              </a:ext>
            </a:extLst>
          </a:blip>
          <a:stretch>
            <a:fillRect/>
          </a:stretch>
        </p:blipFill>
        <p:spPr>
          <a:xfrm>
            <a:off x="1420866" y="7530722"/>
            <a:ext cx="902547" cy="693454"/>
          </a:xfrm>
          <a:prstGeom prst="rect">
            <a:avLst/>
          </a:prstGeom>
        </p:spPr>
      </p:pic>
    </p:spTree>
    <p:extLst>
      <p:ext uri="{BB962C8B-B14F-4D97-AF65-F5344CB8AC3E}">
        <p14:creationId xmlns:p14="http://schemas.microsoft.com/office/powerpoint/2010/main" val="2547909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xmlns="" id="{F6A3A50D-C040-471B-9BFD-E79DB7D87941}"/>
              </a:ext>
            </a:extLst>
          </p:cNvPr>
          <p:cNvGrpSpPr/>
          <p:nvPr/>
        </p:nvGrpSpPr>
        <p:grpSpPr>
          <a:xfrm>
            <a:off x="9843715" y="2755127"/>
            <a:ext cx="4293703" cy="2146852"/>
            <a:chOff x="8203096" y="2295939"/>
            <a:chExt cx="3578086" cy="1789043"/>
          </a:xfrm>
        </p:grpSpPr>
        <p:sp>
          <p:nvSpPr>
            <p:cNvPr id="6" name="Freeform: Shape 5">
              <a:extLst>
                <a:ext uri="{FF2B5EF4-FFF2-40B4-BE49-F238E27FC236}">
                  <a16:creationId xmlns:a16="http://schemas.microsoft.com/office/drawing/2014/main" xmlns="" id="{E7B140EA-9F7F-493A-B211-1918D2585051}"/>
                </a:ext>
              </a:extLst>
            </p:cNvPr>
            <p:cNvSpPr/>
            <p:nvPr/>
          </p:nvSpPr>
          <p:spPr>
            <a:xfrm>
              <a:off x="8203096" y="2295939"/>
              <a:ext cx="3578086" cy="1789043"/>
            </a:xfrm>
            <a:custGeom>
              <a:avLst/>
              <a:gdLst>
                <a:gd name="connsiteX0" fmla="*/ 1789043 w 3578086"/>
                <a:gd name="connsiteY0" fmla="*/ 0 h 1789043"/>
                <a:gd name="connsiteX1" fmla="*/ 3578086 w 3578086"/>
                <a:gd name="connsiteY1" fmla="*/ 1789043 h 1789043"/>
                <a:gd name="connsiteX2" fmla="*/ 0 w 3578086"/>
                <a:gd name="connsiteY2" fmla="*/ 1789043 h 1789043"/>
                <a:gd name="connsiteX3" fmla="*/ 1789043 w 3578086"/>
                <a:gd name="connsiteY3" fmla="*/ 0 h 1789043"/>
              </a:gdLst>
              <a:ahLst/>
              <a:cxnLst>
                <a:cxn ang="0">
                  <a:pos x="connsiteX0" y="connsiteY0"/>
                </a:cxn>
                <a:cxn ang="0">
                  <a:pos x="connsiteX1" y="connsiteY1"/>
                </a:cxn>
                <a:cxn ang="0">
                  <a:pos x="connsiteX2" y="connsiteY2"/>
                </a:cxn>
                <a:cxn ang="0">
                  <a:pos x="connsiteX3" y="connsiteY3"/>
                </a:cxn>
              </a:cxnLst>
              <a:rect l="l" t="t" r="r" b="b"/>
              <a:pathLst>
                <a:path w="3578086" h="1789043">
                  <a:moveTo>
                    <a:pt x="1789043" y="0"/>
                  </a:moveTo>
                  <a:cubicBezTo>
                    <a:pt x="2777104" y="0"/>
                    <a:pt x="3578086" y="800982"/>
                    <a:pt x="3578086" y="1789043"/>
                  </a:cubicBezTo>
                  <a:lnTo>
                    <a:pt x="0" y="1789043"/>
                  </a:lnTo>
                  <a:cubicBezTo>
                    <a:pt x="0" y="800982"/>
                    <a:pt x="800982" y="0"/>
                    <a:pt x="1789043" y="0"/>
                  </a:cubicBezTo>
                  <a:close/>
                </a:path>
              </a:pathLst>
            </a:custGeom>
            <a:solidFill>
              <a:srgbClr val="F91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312"/>
              <a:endParaRPr lang="en-US">
                <a:solidFill>
                  <a:prstClr val="white"/>
                </a:solidFill>
              </a:endParaRPr>
            </a:p>
          </p:txBody>
        </p:sp>
        <p:sp>
          <p:nvSpPr>
            <p:cNvPr id="10" name="TextBox 9">
              <a:extLst>
                <a:ext uri="{FF2B5EF4-FFF2-40B4-BE49-F238E27FC236}">
                  <a16:creationId xmlns:a16="http://schemas.microsoft.com/office/drawing/2014/main" xmlns="" id="{78FD37AE-06BC-4446-B85D-290B17CFD68A}"/>
                </a:ext>
              </a:extLst>
            </p:cNvPr>
            <p:cNvSpPr txBox="1"/>
            <p:nvPr/>
          </p:nvSpPr>
          <p:spPr>
            <a:xfrm>
              <a:off x="9197009" y="2590294"/>
              <a:ext cx="1590260" cy="1200329"/>
            </a:xfrm>
            <a:prstGeom prst="rect">
              <a:avLst/>
            </a:prstGeom>
            <a:noFill/>
          </p:spPr>
          <p:txBody>
            <a:bodyPr wrap="square" rtlCol="0">
              <a:spAutoFit/>
            </a:bodyPr>
            <a:lstStyle/>
            <a:p>
              <a:pPr algn="ctr" defTabSz="1096312"/>
              <a:r>
                <a:rPr lang="en-US" sz="8600" b="1" dirty="0">
                  <a:solidFill>
                    <a:prstClr val="white"/>
                  </a:solidFill>
                  <a:latin typeface="Tahoma" panose="020B0604030504040204" pitchFamily="34" charset="0"/>
                  <a:ea typeface="Tahoma" panose="020B0604030504040204" pitchFamily="34" charset="0"/>
                  <a:cs typeface="Tahoma" panose="020B0604030504040204" pitchFamily="34" charset="0"/>
                </a:rPr>
                <a:t>03</a:t>
              </a:r>
            </a:p>
          </p:txBody>
        </p:sp>
      </p:grpSp>
      <p:sp>
        <p:nvSpPr>
          <p:cNvPr id="31" name="Rectangle 30">
            <a:extLst>
              <a:ext uri="{FF2B5EF4-FFF2-40B4-BE49-F238E27FC236}">
                <a16:creationId xmlns:a16="http://schemas.microsoft.com/office/drawing/2014/main" xmlns="" id="{7EBC7521-E654-4327-AA61-77A8EB3A72D1}"/>
              </a:ext>
            </a:extLst>
          </p:cNvPr>
          <p:cNvSpPr/>
          <p:nvPr/>
        </p:nvSpPr>
        <p:spPr>
          <a:xfrm>
            <a:off x="9549519" y="4896618"/>
            <a:ext cx="4882100" cy="3327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628" tIns="54820" rIns="109628" bIns="54820" rtlCol="0" anchor="ctr"/>
          <a:lstStyle/>
          <a:p>
            <a:pPr algn="ctr" defTabSz="1096312"/>
            <a:endParaRPr lang="en-US">
              <a:solidFill>
                <a:prstClr val="white"/>
              </a:solidFill>
            </a:endParaRPr>
          </a:p>
        </p:txBody>
      </p:sp>
      <p:grpSp>
        <p:nvGrpSpPr>
          <p:cNvPr id="27" name="Group 26">
            <a:extLst>
              <a:ext uri="{FF2B5EF4-FFF2-40B4-BE49-F238E27FC236}">
                <a16:creationId xmlns:a16="http://schemas.microsoft.com/office/drawing/2014/main" xmlns="" id="{AC997D83-2667-43BB-B940-BE260CC20346}"/>
              </a:ext>
            </a:extLst>
          </p:cNvPr>
          <p:cNvGrpSpPr/>
          <p:nvPr/>
        </p:nvGrpSpPr>
        <p:grpSpPr>
          <a:xfrm>
            <a:off x="5160397" y="4901981"/>
            <a:ext cx="4293703" cy="2146852"/>
            <a:chOff x="4300331" y="4084982"/>
            <a:chExt cx="3578086" cy="1789043"/>
          </a:xfrm>
        </p:grpSpPr>
        <p:sp>
          <p:nvSpPr>
            <p:cNvPr id="5" name="Freeform: Shape 4">
              <a:extLst>
                <a:ext uri="{FF2B5EF4-FFF2-40B4-BE49-F238E27FC236}">
                  <a16:creationId xmlns:a16="http://schemas.microsoft.com/office/drawing/2014/main" xmlns="" id="{E40EBC1C-018D-4274-A108-DEC7C1C475FC}"/>
                </a:ext>
              </a:extLst>
            </p:cNvPr>
            <p:cNvSpPr/>
            <p:nvPr/>
          </p:nvSpPr>
          <p:spPr>
            <a:xfrm flipV="1">
              <a:off x="4300331" y="4084982"/>
              <a:ext cx="3578086" cy="1789043"/>
            </a:xfrm>
            <a:custGeom>
              <a:avLst/>
              <a:gdLst>
                <a:gd name="connsiteX0" fmla="*/ 1789043 w 3578086"/>
                <a:gd name="connsiteY0" fmla="*/ 0 h 1789043"/>
                <a:gd name="connsiteX1" fmla="*/ 3578086 w 3578086"/>
                <a:gd name="connsiteY1" fmla="*/ 1789043 h 1789043"/>
                <a:gd name="connsiteX2" fmla="*/ 0 w 3578086"/>
                <a:gd name="connsiteY2" fmla="*/ 1789043 h 1789043"/>
                <a:gd name="connsiteX3" fmla="*/ 1789043 w 3578086"/>
                <a:gd name="connsiteY3" fmla="*/ 0 h 1789043"/>
              </a:gdLst>
              <a:ahLst/>
              <a:cxnLst>
                <a:cxn ang="0">
                  <a:pos x="connsiteX0" y="connsiteY0"/>
                </a:cxn>
                <a:cxn ang="0">
                  <a:pos x="connsiteX1" y="connsiteY1"/>
                </a:cxn>
                <a:cxn ang="0">
                  <a:pos x="connsiteX2" y="connsiteY2"/>
                </a:cxn>
                <a:cxn ang="0">
                  <a:pos x="connsiteX3" y="connsiteY3"/>
                </a:cxn>
              </a:cxnLst>
              <a:rect l="l" t="t" r="r" b="b"/>
              <a:pathLst>
                <a:path w="3578086" h="1789043">
                  <a:moveTo>
                    <a:pt x="1789043" y="0"/>
                  </a:moveTo>
                  <a:cubicBezTo>
                    <a:pt x="2777104" y="0"/>
                    <a:pt x="3578086" y="800982"/>
                    <a:pt x="3578086" y="1789043"/>
                  </a:cubicBezTo>
                  <a:lnTo>
                    <a:pt x="0" y="1789043"/>
                  </a:lnTo>
                  <a:cubicBezTo>
                    <a:pt x="0" y="800982"/>
                    <a:pt x="800982" y="0"/>
                    <a:pt x="1789043" y="0"/>
                  </a:cubicBezTo>
                  <a:close/>
                </a:path>
              </a:pathLst>
            </a:custGeom>
            <a:solidFill>
              <a:srgbClr val="F2AF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312"/>
              <a:endParaRPr lang="en-US">
                <a:solidFill>
                  <a:prstClr val="white"/>
                </a:solidFill>
              </a:endParaRPr>
            </a:p>
          </p:txBody>
        </p:sp>
        <p:sp>
          <p:nvSpPr>
            <p:cNvPr id="8" name="TextBox 7">
              <a:extLst>
                <a:ext uri="{FF2B5EF4-FFF2-40B4-BE49-F238E27FC236}">
                  <a16:creationId xmlns:a16="http://schemas.microsoft.com/office/drawing/2014/main" xmlns="" id="{2F0E65EA-7429-4152-8CD0-1BF9231FA660}"/>
                </a:ext>
              </a:extLst>
            </p:cNvPr>
            <p:cNvSpPr txBox="1"/>
            <p:nvPr/>
          </p:nvSpPr>
          <p:spPr>
            <a:xfrm>
              <a:off x="5294244" y="4266695"/>
              <a:ext cx="1590260" cy="1200329"/>
            </a:xfrm>
            <a:prstGeom prst="rect">
              <a:avLst/>
            </a:prstGeom>
            <a:noFill/>
          </p:spPr>
          <p:txBody>
            <a:bodyPr wrap="square" rtlCol="0">
              <a:spAutoFit/>
            </a:bodyPr>
            <a:lstStyle/>
            <a:p>
              <a:pPr algn="ctr" defTabSz="1096312"/>
              <a:r>
                <a:rPr lang="en-US" sz="8600" b="1" dirty="0">
                  <a:solidFill>
                    <a:prstClr val="white"/>
                  </a:solidFill>
                  <a:latin typeface="Tahoma" panose="020B0604030504040204" pitchFamily="34" charset="0"/>
                  <a:ea typeface="Tahoma" panose="020B0604030504040204" pitchFamily="34" charset="0"/>
                  <a:cs typeface="Tahoma" panose="020B0604030504040204" pitchFamily="34" charset="0"/>
                </a:rPr>
                <a:t>02</a:t>
              </a:r>
            </a:p>
          </p:txBody>
        </p:sp>
      </p:grpSp>
      <p:sp>
        <p:nvSpPr>
          <p:cNvPr id="30" name="Rectangle 29">
            <a:extLst>
              <a:ext uri="{FF2B5EF4-FFF2-40B4-BE49-F238E27FC236}">
                <a16:creationId xmlns:a16="http://schemas.microsoft.com/office/drawing/2014/main" xmlns="" id="{7A559FCC-1B42-47C0-9142-60DBD9A6A342}"/>
              </a:ext>
            </a:extLst>
          </p:cNvPr>
          <p:cNvSpPr/>
          <p:nvPr/>
        </p:nvSpPr>
        <p:spPr>
          <a:xfrm>
            <a:off x="4795407" y="0"/>
            <a:ext cx="4882100" cy="49019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628" tIns="54820" rIns="109628" bIns="54820" rtlCol="0" anchor="ctr"/>
          <a:lstStyle/>
          <a:p>
            <a:pPr algn="ctr" defTabSz="1096312"/>
            <a:endParaRPr lang="en-US">
              <a:solidFill>
                <a:prstClr val="white"/>
              </a:solidFill>
            </a:endParaRPr>
          </a:p>
        </p:txBody>
      </p:sp>
      <p:grpSp>
        <p:nvGrpSpPr>
          <p:cNvPr id="26" name="Group 25">
            <a:extLst>
              <a:ext uri="{FF2B5EF4-FFF2-40B4-BE49-F238E27FC236}">
                <a16:creationId xmlns:a16="http://schemas.microsoft.com/office/drawing/2014/main" xmlns="" id="{7AB3949C-3658-4BC2-83E7-C49C10066F16}"/>
              </a:ext>
            </a:extLst>
          </p:cNvPr>
          <p:cNvGrpSpPr/>
          <p:nvPr/>
        </p:nvGrpSpPr>
        <p:grpSpPr>
          <a:xfrm>
            <a:off x="477079" y="2755127"/>
            <a:ext cx="4293703" cy="2146852"/>
            <a:chOff x="397566" y="2295939"/>
            <a:chExt cx="3578086" cy="1789043"/>
          </a:xfrm>
        </p:grpSpPr>
        <p:sp>
          <p:nvSpPr>
            <p:cNvPr id="4" name="Freeform: Shape 3">
              <a:extLst>
                <a:ext uri="{FF2B5EF4-FFF2-40B4-BE49-F238E27FC236}">
                  <a16:creationId xmlns:a16="http://schemas.microsoft.com/office/drawing/2014/main" xmlns="" id="{57831D15-0FC2-459F-8F2D-C4773D606139}"/>
                </a:ext>
              </a:extLst>
            </p:cNvPr>
            <p:cNvSpPr/>
            <p:nvPr/>
          </p:nvSpPr>
          <p:spPr>
            <a:xfrm>
              <a:off x="397566" y="2295939"/>
              <a:ext cx="3578086" cy="1789043"/>
            </a:xfrm>
            <a:custGeom>
              <a:avLst/>
              <a:gdLst>
                <a:gd name="connsiteX0" fmla="*/ 1789043 w 3578086"/>
                <a:gd name="connsiteY0" fmla="*/ 0 h 1789043"/>
                <a:gd name="connsiteX1" fmla="*/ 3578086 w 3578086"/>
                <a:gd name="connsiteY1" fmla="*/ 1789043 h 1789043"/>
                <a:gd name="connsiteX2" fmla="*/ 0 w 3578086"/>
                <a:gd name="connsiteY2" fmla="*/ 1789043 h 1789043"/>
                <a:gd name="connsiteX3" fmla="*/ 1789043 w 3578086"/>
                <a:gd name="connsiteY3" fmla="*/ 0 h 1789043"/>
              </a:gdLst>
              <a:ahLst/>
              <a:cxnLst>
                <a:cxn ang="0">
                  <a:pos x="connsiteX0" y="connsiteY0"/>
                </a:cxn>
                <a:cxn ang="0">
                  <a:pos x="connsiteX1" y="connsiteY1"/>
                </a:cxn>
                <a:cxn ang="0">
                  <a:pos x="connsiteX2" y="connsiteY2"/>
                </a:cxn>
                <a:cxn ang="0">
                  <a:pos x="connsiteX3" y="connsiteY3"/>
                </a:cxn>
              </a:cxnLst>
              <a:rect l="l" t="t" r="r" b="b"/>
              <a:pathLst>
                <a:path w="3578086" h="1789043">
                  <a:moveTo>
                    <a:pt x="1789043" y="0"/>
                  </a:moveTo>
                  <a:cubicBezTo>
                    <a:pt x="2777104" y="0"/>
                    <a:pt x="3578086" y="800982"/>
                    <a:pt x="3578086" y="1789043"/>
                  </a:cubicBezTo>
                  <a:lnTo>
                    <a:pt x="0" y="1789043"/>
                  </a:lnTo>
                  <a:cubicBezTo>
                    <a:pt x="0" y="800982"/>
                    <a:pt x="800982" y="0"/>
                    <a:pt x="1789043" y="0"/>
                  </a:cubicBezTo>
                  <a:close/>
                </a:path>
              </a:pathLst>
            </a:custGeom>
            <a:solidFill>
              <a:srgbClr val="10A8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312"/>
              <a:endParaRPr lang="en-US">
                <a:solidFill>
                  <a:prstClr val="white"/>
                </a:solidFill>
              </a:endParaRPr>
            </a:p>
          </p:txBody>
        </p:sp>
        <p:sp>
          <p:nvSpPr>
            <p:cNvPr id="7" name="TextBox 6">
              <a:extLst>
                <a:ext uri="{FF2B5EF4-FFF2-40B4-BE49-F238E27FC236}">
                  <a16:creationId xmlns:a16="http://schemas.microsoft.com/office/drawing/2014/main" xmlns="" id="{F548EA8F-1765-4F8A-BA89-0A2FB5E0FADD}"/>
                </a:ext>
              </a:extLst>
            </p:cNvPr>
            <p:cNvSpPr txBox="1"/>
            <p:nvPr/>
          </p:nvSpPr>
          <p:spPr>
            <a:xfrm>
              <a:off x="1391479" y="2590295"/>
              <a:ext cx="1590260" cy="1200329"/>
            </a:xfrm>
            <a:prstGeom prst="rect">
              <a:avLst/>
            </a:prstGeom>
            <a:noFill/>
          </p:spPr>
          <p:txBody>
            <a:bodyPr wrap="square" rtlCol="0">
              <a:spAutoFit/>
            </a:bodyPr>
            <a:lstStyle/>
            <a:p>
              <a:pPr algn="ctr" defTabSz="1096312"/>
              <a:r>
                <a:rPr lang="en-US" sz="8600" b="1" dirty="0">
                  <a:solidFill>
                    <a:prstClr val="white"/>
                  </a:solidFill>
                  <a:latin typeface="Tahoma" panose="020B0604030504040204" pitchFamily="34" charset="0"/>
                  <a:ea typeface="Tahoma" panose="020B0604030504040204" pitchFamily="34" charset="0"/>
                  <a:cs typeface="Tahoma" panose="020B0604030504040204" pitchFamily="34" charset="0"/>
                </a:rPr>
                <a:t>01</a:t>
              </a:r>
            </a:p>
          </p:txBody>
        </p:sp>
      </p:grpSp>
      <p:sp>
        <p:nvSpPr>
          <p:cNvPr id="29" name="Rectangle 28">
            <a:extLst>
              <a:ext uri="{FF2B5EF4-FFF2-40B4-BE49-F238E27FC236}">
                <a16:creationId xmlns:a16="http://schemas.microsoft.com/office/drawing/2014/main" xmlns="" id="{FF4A2507-ACBA-470B-8778-7D86687F6C93}"/>
              </a:ext>
            </a:extLst>
          </p:cNvPr>
          <p:cNvSpPr/>
          <p:nvPr/>
        </p:nvSpPr>
        <p:spPr>
          <a:xfrm>
            <a:off x="143127" y="4933783"/>
            <a:ext cx="4882100" cy="3327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628" tIns="54820" rIns="109628" bIns="54820" rtlCol="0" anchor="ctr"/>
          <a:lstStyle/>
          <a:p>
            <a:pPr algn="ctr" defTabSz="1096312"/>
            <a:endParaRPr lang="en-US">
              <a:solidFill>
                <a:prstClr val="white"/>
              </a:solidFill>
            </a:endParaRPr>
          </a:p>
        </p:txBody>
      </p:sp>
      <p:grpSp>
        <p:nvGrpSpPr>
          <p:cNvPr id="15" name="Group 14">
            <a:extLst>
              <a:ext uri="{FF2B5EF4-FFF2-40B4-BE49-F238E27FC236}">
                <a16:creationId xmlns:a16="http://schemas.microsoft.com/office/drawing/2014/main" xmlns="" id="{15AC471D-4E83-4A91-98B6-9A4C134AC85B}"/>
              </a:ext>
            </a:extLst>
          </p:cNvPr>
          <p:cNvGrpSpPr/>
          <p:nvPr/>
        </p:nvGrpSpPr>
        <p:grpSpPr>
          <a:xfrm>
            <a:off x="477079" y="5089008"/>
            <a:ext cx="4376434" cy="1938994"/>
            <a:chOff x="397566" y="4266695"/>
            <a:chExt cx="3647028" cy="1615827"/>
          </a:xfrm>
        </p:grpSpPr>
        <p:sp>
          <p:nvSpPr>
            <p:cNvPr id="13" name="TextBox 12">
              <a:extLst>
                <a:ext uri="{FF2B5EF4-FFF2-40B4-BE49-F238E27FC236}">
                  <a16:creationId xmlns:a16="http://schemas.microsoft.com/office/drawing/2014/main" xmlns="" id="{4CC37A1D-03A7-424A-A7D1-D99744626BCA}"/>
                </a:ext>
              </a:extLst>
            </p:cNvPr>
            <p:cNvSpPr txBox="1"/>
            <p:nvPr/>
          </p:nvSpPr>
          <p:spPr>
            <a:xfrm>
              <a:off x="397566" y="4266695"/>
              <a:ext cx="3578086" cy="461665"/>
            </a:xfrm>
            <a:prstGeom prst="rect">
              <a:avLst/>
            </a:prstGeom>
            <a:noFill/>
          </p:spPr>
          <p:txBody>
            <a:bodyPr wrap="square" rtlCol="0">
              <a:spAutoFit/>
            </a:bodyPr>
            <a:lstStyle/>
            <a:p>
              <a:pPr algn="ctr" defTabSz="1096312"/>
              <a:r>
                <a:rPr lang="en-US" sz="2900" b="1" dirty="0">
                  <a:solidFill>
                    <a:srgbClr val="10A8BC"/>
                  </a:solidFill>
                  <a:latin typeface="Tw Cen MT" panose="020B0602020104020603" pitchFamily="34" charset="0"/>
                </a:rPr>
                <a:t>INITIAL INVESTMENT</a:t>
              </a:r>
              <a:endParaRPr lang="en-US" sz="2900" dirty="0">
                <a:solidFill>
                  <a:srgbClr val="10A8BC"/>
                </a:solidFill>
              </a:endParaRPr>
            </a:p>
          </p:txBody>
        </p:sp>
        <p:sp>
          <p:nvSpPr>
            <p:cNvPr id="14" name="TextBox 13">
              <a:extLst>
                <a:ext uri="{FF2B5EF4-FFF2-40B4-BE49-F238E27FC236}">
                  <a16:creationId xmlns:a16="http://schemas.microsoft.com/office/drawing/2014/main" xmlns="" id="{09E94472-A7B6-4D78-A257-5FD5F424AE32}"/>
                </a:ext>
              </a:extLst>
            </p:cNvPr>
            <p:cNvSpPr txBox="1"/>
            <p:nvPr/>
          </p:nvSpPr>
          <p:spPr>
            <a:xfrm>
              <a:off x="466508" y="4728360"/>
              <a:ext cx="3578086" cy="1154162"/>
            </a:xfrm>
            <a:prstGeom prst="rect">
              <a:avLst/>
            </a:prstGeom>
            <a:noFill/>
          </p:spPr>
          <p:txBody>
            <a:bodyPr wrap="square" rtlCol="0">
              <a:spAutoFit/>
            </a:bodyPr>
            <a:lstStyle/>
            <a:p>
              <a:pPr algn="ctr" defTabSz="1096312"/>
              <a:r>
                <a:rPr lang="en-US" sz="2800" b="1" dirty="0" smtClean="0">
                  <a:solidFill>
                    <a:prstClr val="white">
                      <a:lumMod val="65000"/>
                    </a:prstClr>
                  </a:solidFill>
                  <a:latin typeface="Tw Cen MT" panose="020B0602020104020603" pitchFamily="34" charset="0"/>
                </a:rPr>
                <a:t>15 lakhs </a:t>
              </a:r>
              <a:r>
                <a:rPr lang="en-US" sz="2800" b="1" dirty="0">
                  <a:solidFill>
                    <a:prstClr val="white">
                      <a:lumMod val="65000"/>
                    </a:prstClr>
                  </a:solidFill>
                  <a:latin typeface="Tw Cen MT" panose="020B0602020104020603" pitchFamily="34" charset="0"/>
                </a:rPr>
                <a:t>of investment need to make our product market ready .</a:t>
              </a:r>
            </a:p>
          </p:txBody>
        </p:sp>
      </p:grpSp>
      <p:grpSp>
        <p:nvGrpSpPr>
          <p:cNvPr id="16" name="Group 15">
            <a:extLst>
              <a:ext uri="{FF2B5EF4-FFF2-40B4-BE49-F238E27FC236}">
                <a16:creationId xmlns:a16="http://schemas.microsoft.com/office/drawing/2014/main" xmlns="" id="{F65C6874-BB85-4097-8D4E-CBF3652B5AE3}"/>
              </a:ext>
            </a:extLst>
          </p:cNvPr>
          <p:cNvGrpSpPr/>
          <p:nvPr/>
        </p:nvGrpSpPr>
        <p:grpSpPr>
          <a:xfrm>
            <a:off x="9843715" y="5089004"/>
            <a:ext cx="4587905" cy="1938994"/>
            <a:chOff x="397566" y="4266695"/>
            <a:chExt cx="3823254" cy="1615828"/>
          </a:xfrm>
        </p:grpSpPr>
        <p:sp>
          <p:nvSpPr>
            <p:cNvPr id="17" name="TextBox 16">
              <a:extLst>
                <a:ext uri="{FF2B5EF4-FFF2-40B4-BE49-F238E27FC236}">
                  <a16:creationId xmlns:a16="http://schemas.microsoft.com/office/drawing/2014/main" xmlns="" id="{D6F721DC-A7C5-4F5E-9E43-C132F6295A12}"/>
                </a:ext>
              </a:extLst>
            </p:cNvPr>
            <p:cNvSpPr txBox="1"/>
            <p:nvPr/>
          </p:nvSpPr>
          <p:spPr>
            <a:xfrm>
              <a:off x="397566" y="4266695"/>
              <a:ext cx="3578086" cy="461665"/>
            </a:xfrm>
            <a:prstGeom prst="rect">
              <a:avLst/>
            </a:prstGeom>
            <a:noFill/>
          </p:spPr>
          <p:txBody>
            <a:bodyPr wrap="square" rtlCol="0">
              <a:spAutoFit/>
            </a:bodyPr>
            <a:lstStyle/>
            <a:p>
              <a:pPr algn="ctr" defTabSz="1096312"/>
              <a:r>
                <a:rPr lang="en-US" sz="2900" b="1" dirty="0">
                  <a:solidFill>
                    <a:srgbClr val="F91F57"/>
                  </a:solidFill>
                  <a:latin typeface="Tw Cen MT" panose="020B0602020104020603" pitchFamily="34" charset="0"/>
                </a:rPr>
                <a:t>TIME NEEDED FOR PROFIT</a:t>
              </a:r>
              <a:endParaRPr lang="en-US" sz="2900" dirty="0">
                <a:solidFill>
                  <a:srgbClr val="F91F57"/>
                </a:solidFill>
              </a:endParaRPr>
            </a:p>
          </p:txBody>
        </p:sp>
        <p:sp>
          <p:nvSpPr>
            <p:cNvPr id="18" name="TextBox 17">
              <a:extLst>
                <a:ext uri="{FF2B5EF4-FFF2-40B4-BE49-F238E27FC236}">
                  <a16:creationId xmlns:a16="http://schemas.microsoft.com/office/drawing/2014/main" xmlns="" id="{D682ED50-114F-4889-BE54-C1E1D96BC811}"/>
                </a:ext>
              </a:extLst>
            </p:cNvPr>
            <p:cNvSpPr txBox="1"/>
            <p:nvPr/>
          </p:nvSpPr>
          <p:spPr>
            <a:xfrm>
              <a:off x="397566" y="4728360"/>
              <a:ext cx="3823254" cy="1154163"/>
            </a:xfrm>
            <a:prstGeom prst="rect">
              <a:avLst/>
            </a:prstGeom>
            <a:noFill/>
          </p:spPr>
          <p:txBody>
            <a:bodyPr wrap="square" rtlCol="0">
              <a:spAutoFit/>
            </a:bodyPr>
            <a:lstStyle/>
            <a:p>
              <a:pPr algn="ctr" defTabSz="1096312"/>
              <a:r>
                <a:rPr lang="en-US" sz="2800" b="1" dirty="0">
                  <a:solidFill>
                    <a:prstClr val="white">
                      <a:lumMod val="65000"/>
                    </a:prstClr>
                  </a:solidFill>
                  <a:latin typeface="Tw Cen MT" panose="020B0602020104020603" pitchFamily="34" charset="0"/>
                </a:rPr>
                <a:t>It will only take 1 years , to return the investment , only selling </a:t>
              </a:r>
              <a:r>
                <a:rPr lang="en-US" sz="2800" b="1" dirty="0" smtClean="0">
                  <a:solidFill>
                    <a:prstClr val="white">
                      <a:lumMod val="65000"/>
                    </a:prstClr>
                  </a:solidFill>
                  <a:latin typeface="Tw Cen MT" panose="020B0602020104020603" pitchFamily="34" charset="0"/>
                </a:rPr>
                <a:t>9,000 to 10,000Chula</a:t>
              </a:r>
              <a:r>
                <a:rPr lang="en-US" sz="2800" b="1" dirty="0">
                  <a:solidFill>
                    <a:prstClr val="white">
                      <a:lumMod val="65000"/>
                    </a:prstClr>
                  </a:solidFill>
                  <a:latin typeface="Tw Cen MT" panose="020B0602020104020603" pitchFamily="34" charset="0"/>
                </a:rPr>
                <a:t>.</a:t>
              </a:r>
            </a:p>
          </p:txBody>
        </p:sp>
      </p:grpSp>
      <p:grpSp>
        <p:nvGrpSpPr>
          <p:cNvPr id="19" name="Group 18">
            <a:extLst>
              <a:ext uri="{FF2B5EF4-FFF2-40B4-BE49-F238E27FC236}">
                <a16:creationId xmlns:a16="http://schemas.microsoft.com/office/drawing/2014/main" xmlns="" id="{80BA6921-AB9D-4462-8181-6DA8F6B3DC7C}"/>
              </a:ext>
            </a:extLst>
          </p:cNvPr>
          <p:cNvGrpSpPr/>
          <p:nvPr/>
        </p:nvGrpSpPr>
        <p:grpSpPr>
          <a:xfrm>
            <a:off x="4770782" y="2791668"/>
            <a:ext cx="4906726" cy="1938991"/>
            <a:chOff x="66258" y="4266695"/>
            <a:chExt cx="4088937" cy="1615826"/>
          </a:xfrm>
        </p:grpSpPr>
        <p:sp>
          <p:nvSpPr>
            <p:cNvPr id="20" name="TextBox 19">
              <a:extLst>
                <a:ext uri="{FF2B5EF4-FFF2-40B4-BE49-F238E27FC236}">
                  <a16:creationId xmlns:a16="http://schemas.microsoft.com/office/drawing/2014/main" xmlns="" id="{EB7F9A5A-7BFC-4723-9C9D-7A7921399541}"/>
                </a:ext>
              </a:extLst>
            </p:cNvPr>
            <p:cNvSpPr txBox="1"/>
            <p:nvPr/>
          </p:nvSpPr>
          <p:spPr>
            <a:xfrm>
              <a:off x="397566" y="4266695"/>
              <a:ext cx="3578086" cy="461665"/>
            </a:xfrm>
            <a:prstGeom prst="rect">
              <a:avLst/>
            </a:prstGeom>
            <a:noFill/>
          </p:spPr>
          <p:txBody>
            <a:bodyPr wrap="square" rtlCol="0">
              <a:spAutoFit/>
            </a:bodyPr>
            <a:lstStyle/>
            <a:p>
              <a:pPr algn="ctr" defTabSz="1096312"/>
              <a:r>
                <a:rPr lang="en-US" sz="2900" b="1" dirty="0">
                  <a:solidFill>
                    <a:srgbClr val="F2AF2D"/>
                  </a:solidFill>
                  <a:latin typeface="Tw Cen MT" panose="020B0602020104020603" pitchFamily="34" charset="0"/>
                </a:rPr>
                <a:t>PROFIT OF INVESTMENT </a:t>
              </a:r>
              <a:endParaRPr lang="en-US" sz="2900" dirty="0">
                <a:solidFill>
                  <a:srgbClr val="F2AF2D"/>
                </a:solidFill>
              </a:endParaRPr>
            </a:p>
          </p:txBody>
        </p:sp>
        <p:sp>
          <p:nvSpPr>
            <p:cNvPr id="21" name="TextBox 20">
              <a:extLst>
                <a:ext uri="{FF2B5EF4-FFF2-40B4-BE49-F238E27FC236}">
                  <a16:creationId xmlns:a16="http://schemas.microsoft.com/office/drawing/2014/main" xmlns="" id="{E16280E8-7BA6-405C-A132-7ABC2693F377}"/>
                </a:ext>
              </a:extLst>
            </p:cNvPr>
            <p:cNvSpPr txBox="1"/>
            <p:nvPr/>
          </p:nvSpPr>
          <p:spPr>
            <a:xfrm>
              <a:off x="66258" y="4728358"/>
              <a:ext cx="4088937" cy="1154163"/>
            </a:xfrm>
            <a:prstGeom prst="rect">
              <a:avLst/>
            </a:prstGeom>
            <a:noFill/>
          </p:spPr>
          <p:txBody>
            <a:bodyPr wrap="square" rtlCol="0">
              <a:spAutoFit/>
            </a:bodyPr>
            <a:lstStyle/>
            <a:p>
              <a:pPr algn="ctr" defTabSz="1096312"/>
              <a:r>
                <a:rPr lang="en-US" sz="2800" b="1" dirty="0">
                  <a:solidFill>
                    <a:prstClr val="white">
                      <a:lumMod val="65000"/>
                    </a:prstClr>
                  </a:solidFill>
                  <a:latin typeface="Tw Cen MT" panose="020B0602020104020603" pitchFamily="34" charset="0"/>
                </a:rPr>
                <a:t>Profit Rs.200 on each Chula</a:t>
              </a:r>
            </a:p>
            <a:p>
              <a:pPr algn="ctr" defTabSz="1096312"/>
              <a:r>
                <a:rPr lang="en-US" sz="2800" b="1" dirty="0">
                  <a:solidFill>
                    <a:prstClr val="white">
                      <a:lumMod val="65000"/>
                    </a:prstClr>
                  </a:solidFill>
                  <a:latin typeface="Tw Cen MT" panose="020B0602020104020603" pitchFamily="34" charset="0"/>
                </a:rPr>
                <a:t>Expecting </a:t>
              </a:r>
              <a:r>
                <a:rPr lang="en-US" sz="2800" b="1" dirty="0" smtClean="0">
                  <a:solidFill>
                    <a:prstClr val="white">
                      <a:lumMod val="65000"/>
                    </a:prstClr>
                  </a:solidFill>
                  <a:latin typeface="Tw Cen MT" panose="020B0602020104020603" pitchFamily="34" charset="0"/>
                </a:rPr>
                <a:t>20 lakhs </a:t>
              </a:r>
              <a:r>
                <a:rPr lang="en-US" sz="2800" b="1" dirty="0">
                  <a:solidFill>
                    <a:prstClr val="white">
                      <a:lumMod val="65000"/>
                    </a:prstClr>
                  </a:solidFill>
                  <a:latin typeface="Tw Cen MT" panose="020B0602020104020603" pitchFamily="34" charset="0"/>
                </a:rPr>
                <a:t>in 1</a:t>
              </a:r>
              <a:r>
                <a:rPr lang="en-US" sz="2800" b="1" baseline="30000" dirty="0">
                  <a:solidFill>
                    <a:prstClr val="white">
                      <a:lumMod val="65000"/>
                    </a:prstClr>
                  </a:solidFill>
                  <a:latin typeface="Tw Cen MT" panose="020B0602020104020603" pitchFamily="34" charset="0"/>
                </a:rPr>
                <a:t>st</a:t>
              </a:r>
              <a:r>
                <a:rPr lang="en-US" sz="2800" b="1" dirty="0">
                  <a:solidFill>
                    <a:prstClr val="white">
                      <a:lumMod val="65000"/>
                    </a:prstClr>
                  </a:solidFill>
                  <a:latin typeface="Tw Cen MT" panose="020B0602020104020603" pitchFamily="34" charset="0"/>
                </a:rPr>
                <a:t> financial year </a:t>
              </a:r>
            </a:p>
          </p:txBody>
        </p:sp>
      </p:grpSp>
      <p:grpSp>
        <p:nvGrpSpPr>
          <p:cNvPr id="22" name="Group 21">
            <a:extLst>
              <a:ext uri="{FF2B5EF4-FFF2-40B4-BE49-F238E27FC236}">
                <a16:creationId xmlns:a16="http://schemas.microsoft.com/office/drawing/2014/main" xmlns="" id="{66AAA245-3E66-49F5-B201-1F87F093D277}"/>
              </a:ext>
            </a:extLst>
          </p:cNvPr>
          <p:cNvGrpSpPr/>
          <p:nvPr/>
        </p:nvGrpSpPr>
        <p:grpSpPr>
          <a:xfrm>
            <a:off x="477084" y="351275"/>
            <a:ext cx="13660339" cy="1432864"/>
            <a:chOff x="2456543" y="292726"/>
            <a:chExt cx="7278915" cy="1194053"/>
          </a:xfrm>
        </p:grpSpPr>
        <p:sp>
          <p:nvSpPr>
            <p:cNvPr id="23" name="TextBox 22">
              <a:extLst>
                <a:ext uri="{FF2B5EF4-FFF2-40B4-BE49-F238E27FC236}">
                  <a16:creationId xmlns:a16="http://schemas.microsoft.com/office/drawing/2014/main" xmlns="" id="{408EC0D2-2BD6-4C83-B7E3-27640404D158}"/>
                </a:ext>
              </a:extLst>
            </p:cNvPr>
            <p:cNvSpPr txBox="1"/>
            <p:nvPr/>
          </p:nvSpPr>
          <p:spPr>
            <a:xfrm>
              <a:off x="2456543" y="292726"/>
              <a:ext cx="7278915" cy="707886"/>
            </a:xfrm>
            <a:prstGeom prst="rect">
              <a:avLst/>
            </a:prstGeom>
            <a:noFill/>
          </p:spPr>
          <p:txBody>
            <a:bodyPr wrap="square" rtlCol="0">
              <a:spAutoFit/>
            </a:bodyPr>
            <a:lstStyle/>
            <a:p>
              <a:pPr algn="ctr" defTabSz="1096312"/>
              <a:r>
                <a:rPr lang="en-US" sz="4800" b="1" u="sng" dirty="0">
                  <a:solidFill>
                    <a:srgbClr val="10A8BC"/>
                  </a:solidFill>
                  <a:latin typeface="Tw Cen MT" panose="020B0602020104020603" pitchFamily="34" charset="0"/>
                </a:rPr>
                <a:t>INVESTMENT</a:t>
              </a:r>
            </a:p>
          </p:txBody>
        </p:sp>
        <p:sp>
          <p:nvSpPr>
            <p:cNvPr id="24" name="TextBox 23">
              <a:extLst>
                <a:ext uri="{FF2B5EF4-FFF2-40B4-BE49-F238E27FC236}">
                  <a16:creationId xmlns:a16="http://schemas.microsoft.com/office/drawing/2014/main" xmlns="" id="{F83711DB-31FB-4D3B-955F-BD068C351B22}"/>
                </a:ext>
              </a:extLst>
            </p:cNvPr>
            <p:cNvSpPr txBox="1"/>
            <p:nvPr/>
          </p:nvSpPr>
          <p:spPr>
            <a:xfrm>
              <a:off x="2733558" y="902004"/>
              <a:ext cx="6713088" cy="584775"/>
            </a:xfrm>
            <a:prstGeom prst="rect">
              <a:avLst/>
            </a:prstGeom>
            <a:noFill/>
          </p:spPr>
          <p:txBody>
            <a:bodyPr wrap="square" rtlCol="0">
              <a:spAutoFit/>
            </a:bodyPr>
            <a:lstStyle/>
            <a:p>
              <a:pPr algn="ctr" defTabSz="1096312"/>
              <a:r>
                <a:rPr lang="en-US" sz="3800" b="1" u="sng" dirty="0">
                  <a:solidFill>
                    <a:prstClr val="white">
                      <a:lumMod val="65000"/>
                    </a:prstClr>
                  </a:solidFill>
                  <a:latin typeface="Tw Cen MT" panose="020B0602020104020603" pitchFamily="34" charset="0"/>
                </a:rPr>
                <a:t>Initial capital needed for lunching product in market </a:t>
              </a:r>
            </a:p>
          </p:txBody>
        </p:sp>
      </p:grpSp>
    </p:spTree>
    <p:extLst>
      <p:ext uri="{BB962C8B-B14F-4D97-AF65-F5344CB8AC3E}">
        <p14:creationId xmlns:p14="http://schemas.microsoft.com/office/powerpoint/2010/main" val="32483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750" fill="hold"/>
                                        <p:tgtEl>
                                          <p:spTgt spid="26"/>
                                        </p:tgtEl>
                                        <p:attrNameLst>
                                          <p:attrName>ppt_x</p:attrName>
                                        </p:attrNameLst>
                                      </p:cBhvr>
                                      <p:tavLst>
                                        <p:tav tm="0">
                                          <p:val>
                                            <p:strVal val="#ppt_x"/>
                                          </p:val>
                                        </p:tav>
                                        <p:tav tm="100000">
                                          <p:val>
                                            <p:strVal val="#ppt_x"/>
                                          </p:val>
                                        </p:tav>
                                      </p:tavLst>
                                    </p:anim>
                                    <p:anim calcmode="lin" valueType="num">
                                      <p:cBhvr additive="base">
                                        <p:cTn id="8" dur="750" fill="hold"/>
                                        <p:tgtEl>
                                          <p:spTgt spid="26"/>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47" presetClass="entr" presetSubtype="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2" presetClass="entr" presetSubtype="1" decel="10000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0-#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strVal val="#ppt_x"/>
                                          </p:val>
                                        </p:tav>
                                        <p:tav tm="100000">
                                          <p:val>
                                            <p:strVal val="#ppt_x"/>
                                          </p:val>
                                        </p:tav>
                                      </p:tavLst>
                                    </p:anim>
                                    <p:anim calcmode="lin" valueType="num">
                                      <p:cBhvr>
                                        <p:cTn id="25" dur="5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 presetClass="entr" presetSubtype="4" decel="10000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750" fill="hold"/>
                                        <p:tgtEl>
                                          <p:spTgt spid="28"/>
                                        </p:tgtEl>
                                        <p:attrNameLst>
                                          <p:attrName>ppt_x</p:attrName>
                                        </p:attrNameLst>
                                      </p:cBhvr>
                                      <p:tavLst>
                                        <p:tav tm="0">
                                          <p:val>
                                            <p:strVal val="#ppt_x"/>
                                          </p:val>
                                        </p:tav>
                                        <p:tav tm="100000">
                                          <p:val>
                                            <p:strVal val="#ppt_x"/>
                                          </p:val>
                                        </p:tav>
                                      </p:tavLst>
                                    </p:anim>
                                    <p:anim calcmode="lin" valueType="num">
                                      <p:cBhvr additive="base">
                                        <p:cTn id="30" dur="750" fill="hold"/>
                                        <p:tgtEl>
                                          <p:spTgt spid="28"/>
                                        </p:tgtEl>
                                        <p:attrNameLst>
                                          <p:attrName>ppt_y</p:attrName>
                                        </p:attrNameLst>
                                      </p:cBhvr>
                                      <p:tavLst>
                                        <p:tav tm="0">
                                          <p:val>
                                            <p:strVal val="1+#ppt_h/2"/>
                                          </p:val>
                                        </p:tav>
                                        <p:tav tm="100000">
                                          <p:val>
                                            <p:strVal val="#ppt_y"/>
                                          </p:val>
                                        </p:tav>
                                      </p:tavLst>
                                    </p:anim>
                                  </p:childTnLst>
                                </p:cTn>
                              </p:par>
                            </p:childTnLst>
                          </p:cTn>
                        </p:par>
                        <p:par>
                          <p:cTn id="31" fill="hold">
                            <p:stCondLst>
                              <p:cond delay="3250"/>
                            </p:stCondLst>
                            <p:childTnLst>
                              <p:par>
                                <p:cTn id="32" presetID="47"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anim calcmode="lin" valueType="num">
                                      <p:cBhvr>
                                        <p:cTn id="35" dur="500" fill="hold"/>
                                        <p:tgtEl>
                                          <p:spTgt spid="16"/>
                                        </p:tgtEl>
                                        <p:attrNameLst>
                                          <p:attrName>ppt_x</p:attrName>
                                        </p:attrNameLst>
                                      </p:cBhvr>
                                      <p:tavLst>
                                        <p:tav tm="0">
                                          <p:val>
                                            <p:strVal val="#ppt_x"/>
                                          </p:val>
                                        </p:tav>
                                        <p:tav tm="100000">
                                          <p:val>
                                            <p:strVal val="#ppt_x"/>
                                          </p:val>
                                        </p:tav>
                                      </p:tavLst>
                                    </p:anim>
                                    <p:anim calcmode="lin" valueType="num">
                                      <p:cBhvr>
                                        <p:cTn id="3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xmlns="" id="{F272CB9A-11DA-403F-8A2C-8ACABB9E55E3}"/>
              </a:ext>
            </a:extLst>
          </p:cNvPr>
          <p:cNvCxnSpPr/>
          <p:nvPr/>
        </p:nvCxnSpPr>
        <p:spPr>
          <a:xfrm>
            <a:off x="7410106" y="4794383"/>
            <a:ext cx="270344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67E87360-F24A-47BA-928F-2F0179FA8620}"/>
              </a:ext>
            </a:extLst>
          </p:cNvPr>
          <p:cNvCxnSpPr/>
          <p:nvPr/>
        </p:nvCxnSpPr>
        <p:spPr>
          <a:xfrm>
            <a:off x="10095618" y="4794383"/>
            <a:ext cx="270344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08346D99-21A2-4F27-AB30-6BF25A60C3AC}"/>
              </a:ext>
            </a:extLst>
          </p:cNvPr>
          <p:cNvCxnSpPr>
            <a:cxnSpLocks/>
          </p:cNvCxnSpPr>
          <p:nvPr/>
        </p:nvCxnSpPr>
        <p:spPr>
          <a:xfrm>
            <a:off x="12799063" y="4794383"/>
            <a:ext cx="184621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892DD698-41EA-44B3-A338-53428D7D5050}"/>
              </a:ext>
            </a:extLst>
          </p:cNvPr>
          <p:cNvCxnSpPr/>
          <p:nvPr/>
        </p:nvCxnSpPr>
        <p:spPr>
          <a:xfrm>
            <a:off x="4693607" y="4794383"/>
            <a:ext cx="270344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7141C71E-E08E-4C35-AF33-12A46FFB4E28}"/>
              </a:ext>
            </a:extLst>
          </p:cNvPr>
          <p:cNvCxnSpPr/>
          <p:nvPr/>
        </p:nvCxnSpPr>
        <p:spPr>
          <a:xfrm>
            <a:off x="1989487" y="4794383"/>
            <a:ext cx="270344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xmlns="" id="{AF54DAFC-72BF-4C18-B451-30110FC8EBCC}"/>
              </a:ext>
            </a:extLst>
          </p:cNvPr>
          <p:cNvSpPr/>
          <p:nvPr/>
        </p:nvSpPr>
        <p:spPr>
          <a:xfrm>
            <a:off x="1380717" y="4242886"/>
            <a:ext cx="1102994" cy="1102994"/>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109651" tIns="54830" rIns="109651" bIns="54830" rtlCol="0" anchor="ctr"/>
          <a:lstStyle/>
          <a:p>
            <a:pPr algn="ctr" defTabSz="1096532"/>
            <a:endParaRPr lang="en-US">
              <a:solidFill>
                <a:prstClr val="black"/>
              </a:solidFill>
            </a:endParaRPr>
          </a:p>
        </p:txBody>
      </p:sp>
      <p:cxnSp>
        <p:nvCxnSpPr>
          <p:cNvPr id="7" name="Straight Connector 6">
            <a:extLst>
              <a:ext uri="{FF2B5EF4-FFF2-40B4-BE49-F238E27FC236}">
                <a16:creationId xmlns:a16="http://schemas.microsoft.com/office/drawing/2014/main" xmlns="" id="{6AB54977-33F8-4105-824C-3D0C493D5B00}"/>
              </a:ext>
            </a:extLst>
          </p:cNvPr>
          <p:cNvCxnSpPr>
            <a:cxnSpLocks/>
          </p:cNvCxnSpPr>
          <p:nvPr/>
        </p:nvCxnSpPr>
        <p:spPr>
          <a:xfrm>
            <a:off x="1" y="4794383"/>
            <a:ext cx="184621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xmlns="" id="{BADB8234-7655-4312-99D5-ACC91B4B894B}"/>
              </a:ext>
            </a:extLst>
          </p:cNvPr>
          <p:cNvSpPr/>
          <p:nvPr/>
        </p:nvSpPr>
        <p:spPr>
          <a:xfrm>
            <a:off x="1817914" y="4680083"/>
            <a:ext cx="228600" cy="2286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white"/>
              </a:solidFill>
            </a:endParaRPr>
          </a:p>
        </p:txBody>
      </p:sp>
      <p:sp>
        <p:nvSpPr>
          <p:cNvPr id="9" name="Circle: Hollow 8">
            <a:extLst>
              <a:ext uri="{FF2B5EF4-FFF2-40B4-BE49-F238E27FC236}">
                <a16:creationId xmlns:a16="http://schemas.microsoft.com/office/drawing/2014/main" xmlns="" id="{868629C6-9D56-44C4-A90C-D16F2E7AA94B}"/>
              </a:ext>
            </a:extLst>
          </p:cNvPr>
          <p:cNvSpPr/>
          <p:nvPr/>
        </p:nvSpPr>
        <p:spPr>
          <a:xfrm>
            <a:off x="1675038" y="4537207"/>
            <a:ext cx="514351" cy="514351"/>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black"/>
              </a:solidFill>
            </a:endParaRPr>
          </a:p>
        </p:txBody>
      </p:sp>
      <p:sp>
        <p:nvSpPr>
          <p:cNvPr id="10" name="Circle: Hollow 9">
            <a:extLst>
              <a:ext uri="{FF2B5EF4-FFF2-40B4-BE49-F238E27FC236}">
                <a16:creationId xmlns:a16="http://schemas.microsoft.com/office/drawing/2014/main" xmlns="" id="{1E0E5245-3E9D-45CB-A2A2-78E37536928E}"/>
              </a:ext>
            </a:extLst>
          </p:cNvPr>
          <p:cNvSpPr/>
          <p:nvPr/>
        </p:nvSpPr>
        <p:spPr>
          <a:xfrm>
            <a:off x="1515592" y="4377761"/>
            <a:ext cx="833244" cy="833244"/>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black"/>
              </a:solidFill>
            </a:endParaRPr>
          </a:p>
        </p:txBody>
      </p:sp>
      <p:cxnSp>
        <p:nvCxnSpPr>
          <p:cNvPr id="12" name="Straight Connector 11">
            <a:extLst>
              <a:ext uri="{FF2B5EF4-FFF2-40B4-BE49-F238E27FC236}">
                <a16:creationId xmlns:a16="http://schemas.microsoft.com/office/drawing/2014/main" xmlns="" id="{1B8353AA-1A28-4FAD-AF44-130B899BAAE4}"/>
              </a:ext>
            </a:extLst>
          </p:cNvPr>
          <p:cNvCxnSpPr>
            <a:cxnSpLocks/>
          </p:cNvCxnSpPr>
          <p:nvPr/>
        </p:nvCxnSpPr>
        <p:spPr>
          <a:xfrm flipV="1">
            <a:off x="1932215" y="5211009"/>
            <a:ext cx="0" cy="1240064"/>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36B49B4F-63E8-4430-9059-553CBCA3AB43}"/>
              </a:ext>
            </a:extLst>
          </p:cNvPr>
          <p:cNvSpPr/>
          <p:nvPr/>
        </p:nvSpPr>
        <p:spPr>
          <a:xfrm>
            <a:off x="1857670" y="6420911"/>
            <a:ext cx="149088" cy="149088"/>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white"/>
              </a:solidFill>
            </a:endParaRPr>
          </a:p>
        </p:txBody>
      </p:sp>
      <p:sp>
        <p:nvSpPr>
          <p:cNvPr id="16" name="TextBox 15">
            <a:extLst>
              <a:ext uri="{FF2B5EF4-FFF2-40B4-BE49-F238E27FC236}">
                <a16:creationId xmlns:a16="http://schemas.microsoft.com/office/drawing/2014/main" xmlns="" id="{E959B938-7387-4E6C-B81C-CA1B61488588}"/>
              </a:ext>
            </a:extLst>
          </p:cNvPr>
          <p:cNvSpPr txBox="1"/>
          <p:nvPr/>
        </p:nvSpPr>
        <p:spPr>
          <a:xfrm>
            <a:off x="-394371" y="3667111"/>
            <a:ext cx="4504086" cy="664793"/>
          </a:xfrm>
          <a:prstGeom prst="rect">
            <a:avLst/>
          </a:prstGeom>
          <a:noFill/>
        </p:spPr>
        <p:txBody>
          <a:bodyPr wrap="square" lIns="109651" tIns="54830" rIns="109651" bIns="54830" rtlCol="0">
            <a:spAutoFit/>
          </a:bodyPr>
          <a:lstStyle/>
          <a:p>
            <a:pPr algn="ctr" defTabSz="1096532"/>
            <a:r>
              <a:rPr lang="en-US" sz="3600" dirty="0">
                <a:solidFill>
                  <a:srgbClr val="03A1A4"/>
                </a:solidFill>
                <a:latin typeface="Century Gothic" panose="020B0502020202020204" pitchFamily="34" charset="0"/>
              </a:rPr>
              <a:t>Product pilot </a:t>
            </a:r>
          </a:p>
        </p:txBody>
      </p:sp>
      <p:sp>
        <p:nvSpPr>
          <p:cNvPr id="17" name="TextBox 16">
            <a:extLst>
              <a:ext uri="{FF2B5EF4-FFF2-40B4-BE49-F238E27FC236}">
                <a16:creationId xmlns:a16="http://schemas.microsoft.com/office/drawing/2014/main" xmlns="" id="{E623F98E-5FFF-4701-A99F-87B202C66033}"/>
              </a:ext>
            </a:extLst>
          </p:cNvPr>
          <p:cNvSpPr txBox="1"/>
          <p:nvPr/>
        </p:nvSpPr>
        <p:spPr>
          <a:xfrm>
            <a:off x="445719" y="6723601"/>
            <a:ext cx="3409402" cy="1218791"/>
          </a:xfrm>
          <a:prstGeom prst="rect">
            <a:avLst/>
          </a:prstGeom>
          <a:noFill/>
        </p:spPr>
        <p:txBody>
          <a:bodyPr wrap="square" lIns="109651" tIns="54830" rIns="109651" bIns="54830" rtlCol="0">
            <a:spAutoFit/>
          </a:bodyPr>
          <a:lstStyle/>
          <a:p>
            <a:pPr defTabSz="1096532"/>
            <a:r>
              <a:rPr lang="en-US" sz="2400" dirty="0">
                <a:solidFill>
                  <a:srgbClr val="E7E6E6">
                    <a:lumMod val="50000"/>
                  </a:srgbClr>
                </a:solidFill>
                <a:latin typeface="Century Gothic" panose="020B0502020202020204" pitchFamily="34" charset="0"/>
              </a:rPr>
              <a:t>Launch a pilot to understand the market reaction </a:t>
            </a:r>
          </a:p>
        </p:txBody>
      </p:sp>
      <p:sp>
        <p:nvSpPr>
          <p:cNvPr id="18" name="Arc 17">
            <a:extLst>
              <a:ext uri="{FF2B5EF4-FFF2-40B4-BE49-F238E27FC236}">
                <a16:creationId xmlns:a16="http://schemas.microsoft.com/office/drawing/2014/main" xmlns="" id="{B54B9C7B-4DA7-40E1-B723-68758EB971FE}"/>
              </a:ext>
            </a:extLst>
          </p:cNvPr>
          <p:cNvSpPr/>
          <p:nvPr/>
        </p:nvSpPr>
        <p:spPr>
          <a:xfrm rot="5400000">
            <a:off x="4066890" y="4242886"/>
            <a:ext cx="1102994" cy="1102994"/>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109651" tIns="54830" rIns="109651" bIns="54830" rtlCol="0" anchor="ctr"/>
          <a:lstStyle/>
          <a:p>
            <a:pPr algn="ctr" defTabSz="1096532"/>
            <a:endParaRPr lang="en-US">
              <a:solidFill>
                <a:prstClr val="black"/>
              </a:solidFill>
            </a:endParaRPr>
          </a:p>
        </p:txBody>
      </p:sp>
      <p:sp>
        <p:nvSpPr>
          <p:cNvPr id="20" name="Oval 19">
            <a:extLst>
              <a:ext uri="{FF2B5EF4-FFF2-40B4-BE49-F238E27FC236}">
                <a16:creationId xmlns:a16="http://schemas.microsoft.com/office/drawing/2014/main" xmlns="" id="{037A3CB3-AA60-41C6-B92B-B84EC0A87E61}"/>
              </a:ext>
            </a:extLst>
          </p:cNvPr>
          <p:cNvSpPr/>
          <p:nvPr/>
        </p:nvSpPr>
        <p:spPr>
          <a:xfrm>
            <a:off x="4504087" y="4680083"/>
            <a:ext cx="228600" cy="2286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white"/>
              </a:solidFill>
            </a:endParaRPr>
          </a:p>
        </p:txBody>
      </p:sp>
      <p:sp>
        <p:nvSpPr>
          <p:cNvPr id="21" name="Circle: Hollow 20">
            <a:extLst>
              <a:ext uri="{FF2B5EF4-FFF2-40B4-BE49-F238E27FC236}">
                <a16:creationId xmlns:a16="http://schemas.microsoft.com/office/drawing/2014/main" xmlns="" id="{5AB77009-91CD-4089-A339-205E1FD860BA}"/>
              </a:ext>
            </a:extLst>
          </p:cNvPr>
          <p:cNvSpPr/>
          <p:nvPr/>
        </p:nvSpPr>
        <p:spPr>
          <a:xfrm>
            <a:off x="4361214" y="4537207"/>
            <a:ext cx="514351" cy="514351"/>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black"/>
              </a:solidFill>
            </a:endParaRPr>
          </a:p>
        </p:txBody>
      </p:sp>
      <p:sp>
        <p:nvSpPr>
          <p:cNvPr id="22" name="Circle: Hollow 21">
            <a:extLst>
              <a:ext uri="{FF2B5EF4-FFF2-40B4-BE49-F238E27FC236}">
                <a16:creationId xmlns:a16="http://schemas.microsoft.com/office/drawing/2014/main" xmlns="" id="{EB4F978A-6973-4038-9D44-C992F6903D28}"/>
              </a:ext>
            </a:extLst>
          </p:cNvPr>
          <p:cNvSpPr/>
          <p:nvPr/>
        </p:nvSpPr>
        <p:spPr>
          <a:xfrm>
            <a:off x="4201765" y="4377761"/>
            <a:ext cx="833244" cy="833244"/>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black"/>
              </a:solidFill>
            </a:endParaRPr>
          </a:p>
        </p:txBody>
      </p:sp>
      <p:cxnSp>
        <p:nvCxnSpPr>
          <p:cNvPr id="23" name="Straight Connector 22">
            <a:extLst>
              <a:ext uri="{FF2B5EF4-FFF2-40B4-BE49-F238E27FC236}">
                <a16:creationId xmlns:a16="http://schemas.microsoft.com/office/drawing/2014/main" xmlns="" id="{7982AF7D-7FF0-494C-891D-C601C69FAD64}"/>
              </a:ext>
            </a:extLst>
          </p:cNvPr>
          <p:cNvCxnSpPr>
            <a:cxnSpLocks/>
          </p:cNvCxnSpPr>
          <p:nvPr/>
        </p:nvCxnSpPr>
        <p:spPr>
          <a:xfrm flipV="1">
            <a:off x="4618388" y="3137697"/>
            <a:ext cx="0" cy="1240064"/>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xmlns="" id="{D26033AC-E99E-4309-BD9B-47A98BA0DEA7}"/>
              </a:ext>
            </a:extLst>
          </p:cNvPr>
          <p:cNvSpPr/>
          <p:nvPr/>
        </p:nvSpPr>
        <p:spPr>
          <a:xfrm>
            <a:off x="4543843" y="3082069"/>
            <a:ext cx="149088" cy="149088"/>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white"/>
              </a:solidFill>
            </a:endParaRPr>
          </a:p>
        </p:txBody>
      </p:sp>
      <p:sp>
        <p:nvSpPr>
          <p:cNvPr id="25" name="TextBox 24">
            <a:extLst>
              <a:ext uri="{FF2B5EF4-FFF2-40B4-BE49-F238E27FC236}">
                <a16:creationId xmlns:a16="http://schemas.microsoft.com/office/drawing/2014/main" xmlns="" id="{D297ECE7-7E0E-48D0-9C27-6FB0E3DB79DD}"/>
              </a:ext>
            </a:extLst>
          </p:cNvPr>
          <p:cNvSpPr txBox="1"/>
          <p:nvPr/>
        </p:nvSpPr>
        <p:spPr>
          <a:xfrm>
            <a:off x="2714572" y="5276684"/>
            <a:ext cx="3968538" cy="1218791"/>
          </a:xfrm>
          <a:prstGeom prst="rect">
            <a:avLst/>
          </a:prstGeom>
          <a:noFill/>
        </p:spPr>
        <p:txBody>
          <a:bodyPr wrap="square" lIns="109651" tIns="54830" rIns="109651" bIns="54830" rtlCol="0">
            <a:spAutoFit/>
          </a:bodyPr>
          <a:lstStyle/>
          <a:p>
            <a:pPr algn="ctr" defTabSz="1096532"/>
            <a:r>
              <a:rPr lang="en-US" sz="3600" dirty="0">
                <a:solidFill>
                  <a:srgbClr val="EE9524"/>
                </a:solidFill>
                <a:latin typeface="Century Gothic" panose="020B0502020202020204" pitchFamily="34" charset="0"/>
              </a:rPr>
              <a:t>Feedback incorporation </a:t>
            </a:r>
          </a:p>
        </p:txBody>
      </p:sp>
      <p:sp>
        <p:nvSpPr>
          <p:cNvPr id="26" name="TextBox 25">
            <a:extLst>
              <a:ext uri="{FF2B5EF4-FFF2-40B4-BE49-F238E27FC236}">
                <a16:creationId xmlns:a16="http://schemas.microsoft.com/office/drawing/2014/main" xmlns="" id="{7DEA27D8-0CF3-496D-AD7D-2076231DE52C}"/>
              </a:ext>
            </a:extLst>
          </p:cNvPr>
          <p:cNvSpPr txBox="1"/>
          <p:nvPr/>
        </p:nvSpPr>
        <p:spPr>
          <a:xfrm>
            <a:off x="3390184" y="1726574"/>
            <a:ext cx="3230430" cy="1218791"/>
          </a:xfrm>
          <a:prstGeom prst="rect">
            <a:avLst/>
          </a:prstGeom>
          <a:noFill/>
        </p:spPr>
        <p:txBody>
          <a:bodyPr wrap="square" lIns="109651" tIns="54830" rIns="109651" bIns="54830" rtlCol="0">
            <a:spAutoFit/>
          </a:bodyPr>
          <a:lstStyle/>
          <a:p>
            <a:pPr defTabSz="1096532"/>
            <a:r>
              <a:rPr lang="en-US" sz="2400" dirty="0">
                <a:solidFill>
                  <a:srgbClr val="E7E6E6">
                    <a:lumMod val="50000"/>
                  </a:srgbClr>
                </a:solidFill>
                <a:latin typeface="Century Gothic" panose="020B0502020202020204" pitchFamily="34" charset="0"/>
              </a:rPr>
              <a:t>Collecting and Prioritizing repetitive feedback </a:t>
            </a:r>
          </a:p>
        </p:txBody>
      </p:sp>
      <p:sp>
        <p:nvSpPr>
          <p:cNvPr id="27" name="Arc 26">
            <a:extLst>
              <a:ext uri="{FF2B5EF4-FFF2-40B4-BE49-F238E27FC236}">
                <a16:creationId xmlns:a16="http://schemas.microsoft.com/office/drawing/2014/main" xmlns="" id="{A2636062-43D3-463C-B6BD-741D547DE965}"/>
              </a:ext>
            </a:extLst>
          </p:cNvPr>
          <p:cNvSpPr/>
          <p:nvPr/>
        </p:nvSpPr>
        <p:spPr>
          <a:xfrm>
            <a:off x="6771010" y="4242886"/>
            <a:ext cx="1102994" cy="1102994"/>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109651" tIns="54830" rIns="109651" bIns="54830" rtlCol="0" anchor="ctr"/>
          <a:lstStyle/>
          <a:p>
            <a:pPr algn="ctr" defTabSz="1096532"/>
            <a:endParaRPr lang="en-US">
              <a:solidFill>
                <a:prstClr val="black"/>
              </a:solidFill>
            </a:endParaRPr>
          </a:p>
        </p:txBody>
      </p:sp>
      <p:sp>
        <p:nvSpPr>
          <p:cNvPr id="29" name="Oval 28">
            <a:extLst>
              <a:ext uri="{FF2B5EF4-FFF2-40B4-BE49-F238E27FC236}">
                <a16:creationId xmlns:a16="http://schemas.microsoft.com/office/drawing/2014/main" xmlns="" id="{CDCB9A2B-6699-4804-99AE-7A924FDA4340}"/>
              </a:ext>
            </a:extLst>
          </p:cNvPr>
          <p:cNvSpPr/>
          <p:nvPr/>
        </p:nvSpPr>
        <p:spPr>
          <a:xfrm>
            <a:off x="7208207" y="4680083"/>
            <a:ext cx="228600" cy="2286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white"/>
              </a:solidFill>
            </a:endParaRPr>
          </a:p>
        </p:txBody>
      </p:sp>
      <p:sp>
        <p:nvSpPr>
          <p:cNvPr id="30" name="Circle: Hollow 29">
            <a:extLst>
              <a:ext uri="{FF2B5EF4-FFF2-40B4-BE49-F238E27FC236}">
                <a16:creationId xmlns:a16="http://schemas.microsoft.com/office/drawing/2014/main" xmlns="" id="{3A6CDF07-EF0B-4379-8FBF-3718BD896047}"/>
              </a:ext>
            </a:extLst>
          </p:cNvPr>
          <p:cNvSpPr/>
          <p:nvPr/>
        </p:nvSpPr>
        <p:spPr>
          <a:xfrm>
            <a:off x="7065331" y="4537207"/>
            <a:ext cx="514351" cy="514351"/>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black"/>
              </a:solidFill>
            </a:endParaRPr>
          </a:p>
        </p:txBody>
      </p:sp>
      <p:sp>
        <p:nvSpPr>
          <p:cNvPr id="31" name="Circle: Hollow 30">
            <a:extLst>
              <a:ext uri="{FF2B5EF4-FFF2-40B4-BE49-F238E27FC236}">
                <a16:creationId xmlns:a16="http://schemas.microsoft.com/office/drawing/2014/main" xmlns="" id="{FB3E2DCF-4068-4715-BD27-13370B541EAC}"/>
              </a:ext>
            </a:extLst>
          </p:cNvPr>
          <p:cNvSpPr/>
          <p:nvPr/>
        </p:nvSpPr>
        <p:spPr>
          <a:xfrm>
            <a:off x="6905885" y="4377761"/>
            <a:ext cx="833244" cy="833244"/>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black"/>
              </a:solidFill>
            </a:endParaRPr>
          </a:p>
        </p:txBody>
      </p:sp>
      <p:cxnSp>
        <p:nvCxnSpPr>
          <p:cNvPr id="32" name="Straight Connector 31">
            <a:extLst>
              <a:ext uri="{FF2B5EF4-FFF2-40B4-BE49-F238E27FC236}">
                <a16:creationId xmlns:a16="http://schemas.microsoft.com/office/drawing/2014/main" xmlns="" id="{EA49CDC4-E9AD-4789-BEA6-BFF07A73111B}"/>
              </a:ext>
            </a:extLst>
          </p:cNvPr>
          <p:cNvCxnSpPr>
            <a:cxnSpLocks/>
          </p:cNvCxnSpPr>
          <p:nvPr/>
        </p:nvCxnSpPr>
        <p:spPr>
          <a:xfrm flipV="1">
            <a:off x="7322508" y="5211009"/>
            <a:ext cx="0" cy="1240064"/>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xmlns="" id="{DD4A8794-EADF-4527-95C6-C9D6781E9C8E}"/>
              </a:ext>
            </a:extLst>
          </p:cNvPr>
          <p:cNvSpPr/>
          <p:nvPr/>
        </p:nvSpPr>
        <p:spPr>
          <a:xfrm>
            <a:off x="7247963" y="6420911"/>
            <a:ext cx="149088" cy="14908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white"/>
              </a:solidFill>
            </a:endParaRPr>
          </a:p>
        </p:txBody>
      </p:sp>
      <p:sp>
        <p:nvSpPr>
          <p:cNvPr id="34" name="TextBox 33">
            <a:extLst>
              <a:ext uri="{FF2B5EF4-FFF2-40B4-BE49-F238E27FC236}">
                <a16:creationId xmlns:a16="http://schemas.microsoft.com/office/drawing/2014/main" xmlns="" id="{4BE7D141-E60D-4B00-AA4B-1F588212DCAD}"/>
              </a:ext>
            </a:extLst>
          </p:cNvPr>
          <p:cNvSpPr txBox="1"/>
          <p:nvPr/>
        </p:nvSpPr>
        <p:spPr>
          <a:xfrm>
            <a:off x="5410200" y="3554198"/>
            <a:ext cx="4077310" cy="664793"/>
          </a:xfrm>
          <a:prstGeom prst="rect">
            <a:avLst/>
          </a:prstGeom>
          <a:noFill/>
        </p:spPr>
        <p:txBody>
          <a:bodyPr wrap="square" lIns="109651" tIns="54830" rIns="109651" bIns="54830" rtlCol="0">
            <a:spAutoFit/>
          </a:bodyPr>
          <a:lstStyle/>
          <a:p>
            <a:pPr algn="ctr" defTabSz="1096532"/>
            <a:r>
              <a:rPr lang="en-US" sz="3600" dirty="0">
                <a:solidFill>
                  <a:srgbClr val="EF3078"/>
                </a:solidFill>
                <a:latin typeface="Century Gothic" panose="020B0502020202020204" pitchFamily="34" charset="0"/>
              </a:rPr>
              <a:t>Modification </a:t>
            </a:r>
          </a:p>
        </p:txBody>
      </p:sp>
      <p:sp>
        <p:nvSpPr>
          <p:cNvPr id="35" name="TextBox 34">
            <a:extLst>
              <a:ext uri="{FF2B5EF4-FFF2-40B4-BE49-F238E27FC236}">
                <a16:creationId xmlns:a16="http://schemas.microsoft.com/office/drawing/2014/main" xmlns="" id="{0A5C5A36-EC92-462F-BB70-6A797D63B1DD}"/>
              </a:ext>
            </a:extLst>
          </p:cNvPr>
          <p:cNvSpPr txBox="1"/>
          <p:nvPr/>
        </p:nvSpPr>
        <p:spPr>
          <a:xfrm>
            <a:off x="5756771" y="6845474"/>
            <a:ext cx="3841252" cy="1218791"/>
          </a:xfrm>
          <a:prstGeom prst="rect">
            <a:avLst/>
          </a:prstGeom>
          <a:noFill/>
        </p:spPr>
        <p:txBody>
          <a:bodyPr wrap="square" lIns="109651" tIns="54830" rIns="109651" bIns="54830" rtlCol="0">
            <a:spAutoFit/>
          </a:bodyPr>
          <a:lstStyle/>
          <a:p>
            <a:pPr defTabSz="1096532"/>
            <a:r>
              <a:rPr lang="en-US" sz="2400" dirty="0">
                <a:solidFill>
                  <a:srgbClr val="E7E6E6">
                    <a:lumMod val="50000"/>
                  </a:srgbClr>
                </a:solidFill>
                <a:latin typeface="Century Gothic" panose="020B0502020202020204" pitchFamily="34" charset="0"/>
              </a:rPr>
              <a:t>Modifying according to feedback and doing more experiment. </a:t>
            </a:r>
          </a:p>
        </p:txBody>
      </p:sp>
      <p:sp>
        <p:nvSpPr>
          <p:cNvPr id="45" name="Arc 44">
            <a:extLst>
              <a:ext uri="{FF2B5EF4-FFF2-40B4-BE49-F238E27FC236}">
                <a16:creationId xmlns:a16="http://schemas.microsoft.com/office/drawing/2014/main" xmlns="" id="{E3730103-7F8D-4792-83EE-5FFC4A5D2274}"/>
              </a:ext>
            </a:extLst>
          </p:cNvPr>
          <p:cNvSpPr/>
          <p:nvPr/>
        </p:nvSpPr>
        <p:spPr>
          <a:xfrm rot="5400000">
            <a:off x="9487509" y="4242886"/>
            <a:ext cx="1102994" cy="1102994"/>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109651" tIns="54830" rIns="109651" bIns="54830" rtlCol="0" anchor="ctr"/>
          <a:lstStyle/>
          <a:p>
            <a:pPr algn="ctr" defTabSz="1096532"/>
            <a:endParaRPr lang="en-US">
              <a:solidFill>
                <a:prstClr val="black"/>
              </a:solidFill>
            </a:endParaRPr>
          </a:p>
        </p:txBody>
      </p:sp>
      <p:sp>
        <p:nvSpPr>
          <p:cNvPr id="46" name="Oval 45">
            <a:extLst>
              <a:ext uri="{FF2B5EF4-FFF2-40B4-BE49-F238E27FC236}">
                <a16:creationId xmlns:a16="http://schemas.microsoft.com/office/drawing/2014/main" xmlns="" id="{86694F26-80D5-467D-94C4-C9C860517F5F}"/>
              </a:ext>
            </a:extLst>
          </p:cNvPr>
          <p:cNvSpPr/>
          <p:nvPr/>
        </p:nvSpPr>
        <p:spPr>
          <a:xfrm>
            <a:off x="9924706" y="4680083"/>
            <a:ext cx="228600" cy="2286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white"/>
              </a:solidFill>
            </a:endParaRPr>
          </a:p>
        </p:txBody>
      </p:sp>
      <p:sp>
        <p:nvSpPr>
          <p:cNvPr id="47" name="Circle: Hollow 46">
            <a:extLst>
              <a:ext uri="{FF2B5EF4-FFF2-40B4-BE49-F238E27FC236}">
                <a16:creationId xmlns:a16="http://schemas.microsoft.com/office/drawing/2014/main" xmlns="" id="{B0789B4A-0620-4211-9109-6DBE9A07FE51}"/>
              </a:ext>
            </a:extLst>
          </p:cNvPr>
          <p:cNvSpPr/>
          <p:nvPr/>
        </p:nvSpPr>
        <p:spPr>
          <a:xfrm>
            <a:off x="9781830" y="4537207"/>
            <a:ext cx="514351" cy="514351"/>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black"/>
              </a:solidFill>
            </a:endParaRPr>
          </a:p>
        </p:txBody>
      </p:sp>
      <p:sp>
        <p:nvSpPr>
          <p:cNvPr id="48" name="Circle: Hollow 47">
            <a:extLst>
              <a:ext uri="{FF2B5EF4-FFF2-40B4-BE49-F238E27FC236}">
                <a16:creationId xmlns:a16="http://schemas.microsoft.com/office/drawing/2014/main" xmlns="" id="{9C63B36C-028C-4461-9179-02E81EA9B830}"/>
              </a:ext>
            </a:extLst>
          </p:cNvPr>
          <p:cNvSpPr/>
          <p:nvPr/>
        </p:nvSpPr>
        <p:spPr>
          <a:xfrm>
            <a:off x="9622384" y="4377761"/>
            <a:ext cx="833244" cy="833244"/>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black"/>
              </a:solidFill>
            </a:endParaRPr>
          </a:p>
        </p:txBody>
      </p:sp>
      <p:cxnSp>
        <p:nvCxnSpPr>
          <p:cNvPr id="49" name="Straight Connector 48">
            <a:extLst>
              <a:ext uri="{FF2B5EF4-FFF2-40B4-BE49-F238E27FC236}">
                <a16:creationId xmlns:a16="http://schemas.microsoft.com/office/drawing/2014/main" xmlns="" id="{15E6C7CE-0DCB-4A82-B08E-519AC3270B85}"/>
              </a:ext>
            </a:extLst>
          </p:cNvPr>
          <p:cNvCxnSpPr>
            <a:cxnSpLocks/>
          </p:cNvCxnSpPr>
          <p:nvPr/>
        </p:nvCxnSpPr>
        <p:spPr>
          <a:xfrm flipV="1">
            <a:off x="10039007" y="3137697"/>
            <a:ext cx="0" cy="1240064"/>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xmlns="" id="{4CFE38F3-7830-46D8-95EE-69DB62ED465D}"/>
              </a:ext>
            </a:extLst>
          </p:cNvPr>
          <p:cNvSpPr/>
          <p:nvPr/>
        </p:nvSpPr>
        <p:spPr>
          <a:xfrm>
            <a:off x="9964462" y="3082069"/>
            <a:ext cx="149088" cy="149088"/>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white"/>
              </a:solidFill>
            </a:endParaRPr>
          </a:p>
        </p:txBody>
      </p:sp>
      <p:sp>
        <p:nvSpPr>
          <p:cNvPr id="51" name="TextBox 50">
            <a:extLst>
              <a:ext uri="{FF2B5EF4-FFF2-40B4-BE49-F238E27FC236}">
                <a16:creationId xmlns:a16="http://schemas.microsoft.com/office/drawing/2014/main" xmlns="" id="{65F62DC2-C651-4B22-B4CB-1846861868F6}"/>
              </a:ext>
            </a:extLst>
          </p:cNvPr>
          <p:cNvSpPr txBox="1"/>
          <p:nvPr/>
        </p:nvSpPr>
        <p:spPr>
          <a:xfrm>
            <a:off x="8486591" y="5244811"/>
            <a:ext cx="3218056" cy="664793"/>
          </a:xfrm>
          <a:prstGeom prst="rect">
            <a:avLst/>
          </a:prstGeom>
          <a:noFill/>
        </p:spPr>
        <p:txBody>
          <a:bodyPr wrap="square" lIns="109651" tIns="54830" rIns="109651" bIns="54830" rtlCol="0">
            <a:spAutoFit/>
          </a:bodyPr>
          <a:lstStyle/>
          <a:p>
            <a:pPr algn="ctr" defTabSz="1096532"/>
            <a:r>
              <a:rPr lang="en-US" sz="3600" dirty="0">
                <a:solidFill>
                  <a:srgbClr val="1C7CBB"/>
                </a:solidFill>
                <a:latin typeface="Century Gothic" panose="020B0502020202020204" pitchFamily="34" charset="0"/>
              </a:rPr>
              <a:t>Consultancy </a:t>
            </a:r>
          </a:p>
        </p:txBody>
      </p:sp>
      <p:sp>
        <p:nvSpPr>
          <p:cNvPr id="52" name="TextBox 51">
            <a:extLst>
              <a:ext uri="{FF2B5EF4-FFF2-40B4-BE49-F238E27FC236}">
                <a16:creationId xmlns:a16="http://schemas.microsoft.com/office/drawing/2014/main" xmlns="" id="{44337E62-7F21-4CD3-9B0D-507A64DF7728}"/>
              </a:ext>
            </a:extLst>
          </p:cNvPr>
          <p:cNvSpPr txBox="1"/>
          <p:nvPr/>
        </p:nvSpPr>
        <p:spPr>
          <a:xfrm>
            <a:off x="8761829" y="1751905"/>
            <a:ext cx="3841252" cy="1218791"/>
          </a:xfrm>
          <a:prstGeom prst="rect">
            <a:avLst/>
          </a:prstGeom>
          <a:noFill/>
        </p:spPr>
        <p:txBody>
          <a:bodyPr wrap="square" lIns="109651" tIns="54830" rIns="109651" bIns="54830" rtlCol="0">
            <a:spAutoFit/>
          </a:bodyPr>
          <a:lstStyle/>
          <a:p>
            <a:pPr defTabSz="1096532"/>
            <a:r>
              <a:rPr lang="en-US" sz="2400" dirty="0">
                <a:solidFill>
                  <a:srgbClr val="E7E6E6">
                    <a:lumMod val="50000"/>
                  </a:srgbClr>
                </a:solidFill>
                <a:latin typeface="Century Gothic" panose="020B0502020202020204" pitchFamily="34" charset="0"/>
              </a:rPr>
              <a:t>Need technical and financial consultancy from mentors</a:t>
            </a:r>
          </a:p>
        </p:txBody>
      </p:sp>
      <p:sp>
        <p:nvSpPr>
          <p:cNvPr id="53" name="Arc 52">
            <a:extLst>
              <a:ext uri="{FF2B5EF4-FFF2-40B4-BE49-F238E27FC236}">
                <a16:creationId xmlns:a16="http://schemas.microsoft.com/office/drawing/2014/main" xmlns="" id="{FC85B459-7BA2-4C61-9178-E1CE5EFAEC56}"/>
              </a:ext>
            </a:extLst>
          </p:cNvPr>
          <p:cNvSpPr/>
          <p:nvPr/>
        </p:nvSpPr>
        <p:spPr>
          <a:xfrm>
            <a:off x="12173021" y="4242886"/>
            <a:ext cx="1102994" cy="1102994"/>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109651" tIns="54830" rIns="109651" bIns="54830" rtlCol="0" anchor="ctr"/>
          <a:lstStyle/>
          <a:p>
            <a:pPr algn="ctr" defTabSz="1096532"/>
            <a:endParaRPr lang="en-US">
              <a:solidFill>
                <a:prstClr val="black"/>
              </a:solidFill>
            </a:endParaRPr>
          </a:p>
        </p:txBody>
      </p:sp>
      <p:sp>
        <p:nvSpPr>
          <p:cNvPr id="55" name="Oval 54">
            <a:extLst>
              <a:ext uri="{FF2B5EF4-FFF2-40B4-BE49-F238E27FC236}">
                <a16:creationId xmlns:a16="http://schemas.microsoft.com/office/drawing/2014/main" xmlns="" id="{4A6EEA54-5314-432F-B5DF-B223248AB8AA}"/>
              </a:ext>
            </a:extLst>
          </p:cNvPr>
          <p:cNvSpPr/>
          <p:nvPr/>
        </p:nvSpPr>
        <p:spPr>
          <a:xfrm>
            <a:off x="12610218" y="4680083"/>
            <a:ext cx="228600" cy="2286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white"/>
              </a:solidFill>
            </a:endParaRPr>
          </a:p>
        </p:txBody>
      </p:sp>
      <p:sp>
        <p:nvSpPr>
          <p:cNvPr id="56" name="Circle: Hollow 55">
            <a:extLst>
              <a:ext uri="{FF2B5EF4-FFF2-40B4-BE49-F238E27FC236}">
                <a16:creationId xmlns:a16="http://schemas.microsoft.com/office/drawing/2014/main" xmlns="" id="{0C983C23-7914-456E-AA37-90FEEBD851C0}"/>
              </a:ext>
            </a:extLst>
          </p:cNvPr>
          <p:cNvSpPr/>
          <p:nvPr/>
        </p:nvSpPr>
        <p:spPr>
          <a:xfrm>
            <a:off x="12467346" y="4537207"/>
            <a:ext cx="514351" cy="514351"/>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black"/>
              </a:solidFill>
            </a:endParaRPr>
          </a:p>
        </p:txBody>
      </p:sp>
      <p:sp>
        <p:nvSpPr>
          <p:cNvPr id="57" name="Circle: Hollow 56">
            <a:extLst>
              <a:ext uri="{FF2B5EF4-FFF2-40B4-BE49-F238E27FC236}">
                <a16:creationId xmlns:a16="http://schemas.microsoft.com/office/drawing/2014/main" xmlns="" id="{CD810234-B3DF-4AE8-B7F5-9B91C3FEE8A3}"/>
              </a:ext>
            </a:extLst>
          </p:cNvPr>
          <p:cNvSpPr/>
          <p:nvPr/>
        </p:nvSpPr>
        <p:spPr>
          <a:xfrm>
            <a:off x="12307896" y="4377761"/>
            <a:ext cx="833244" cy="833244"/>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black"/>
              </a:solidFill>
            </a:endParaRPr>
          </a:p>
        </p:txBody>
      </p:sp>
      <p:cxnSp>
        <p:nvCxnSpPr>
          <p:cNvPr id="58" name="Straight Connector 57">
            <a:extLst>
              <a:ext uri="{FF2B5EF4-FFF2-40B4-BE49-F238E27FC236}">
                <a16:creationId xmlns:a16="http://schemas.microsoft.com/office/drawing/2014/main" xmlns="" id="{A61A79A1-830D-43A5-991E-41089FE309F5}"/>
              </a:ext>
            </a:extLst>
          </p:cNvPr>
          <p:cNvCxnSpPr>
            <a:cxnSpLocks/>
          </p:cNvCxnSpPr>
          <p:nvPr/>
        </p:nvCxnSpPr>
        <p:spPr>
          <a:xfrm flipV="1">
            <a:off x="12724519" y="5211009"/>
            <a:ext cx="0" cy="1240064"/>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xmlns="" id="{91D217BA-6735-41FC-ADDE-ADA84BF5E891}"/>
              </a:ext>
            </a:extLst>
          </p:cNvPr>
          <p:cNvSpPr/>
          <p:nvPr/>
        </p:nvSpPr>
        <p:spPr>
          <a:xfrm>
            <a:off x="12649974" y="6420911"/>
            <a:ext cx="149088" cy="14908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651" tIns="54830" rIns="109651" bIns="54830" rtlCol="0" anchor="ctr"/>
          <a:lstStyle/>
          <a:p>
            <a:pPr algn="ctr" defTabSz="1096532"/>
            <a:endParaRPr lang="en-US">
              <a:solidFill>
                <a:prstClr val="white"/>
              </a:solidFill>
            </a:endParaRPr>
          </a:p>
        </p:txBody>
      </p:sp>
      <p:sp>
        <p:nvSpPr>
          <p:cNvPr id="60" name="TextBox 59">
            <a:extLst>
              <a:ext uri="{FF2B5EF4-FFF2-40B4-BE49-F238E27FC236}">
                <a16:creationId xmlns:a16="http://schemas.microsoft.com/office/drawing/2014/main" xmlns="" id="{493BBA26-6FB6-4EDA-AE7C-332D388F6619}"/>
              </a:ext>
            </a:extLst>
          </p:cNvPr>
          <p:cNvSpPr txBox="1"/>
          <p:nvPr/>
        </p:nvSpPr>
        <p:spPr>
          <a:xfrm>
            <a:off x="11447340" y="3665005"/>
            <a:ext cx="3044278" cy="664793"/>
          </a:xfrm>
          <a:prstGeom prst="rect">
            <a:avLst/>
          </a:prstGeom>
          <a:noFill/>
        </p:spPr>
        <p:txBody>
          <a:bodyPr wrap="square" lIns="109651" tIns="54830" rIns="109651" bIns="54830" rtlCol="0">
            <a:spAutoFit/>
          </a:bodyPr>
          <a:lstStyle/>
          <a:p>
            <a:pPr algn="ctr" defTabSz="1096532"/>
            <a:r>
              <a:rPr lang="en-US" sz="3600" dirty="0">
                <a:solidFill>
                  <a:srgbClr val="70AD47">
                    <a:lumMod val="50000"/>
                  </a:srgbClr>
                </a:solidFill>
                <a:latin typeface="Century Gothic" panose="020B0502020202020204" pitchFamily="34" charset="0"/>
              </a:rPr>
              <a:t>Advertising</a:t>
            </a:r>
            <a:r>
              <a:rPr lang="en-US" sz="3200" dirty="0">
                <a:solidFill>
                  <a:srgbClr val="70AD47">
                    <a:lumMod val="50000"/>
                  </a:srgbClr>
                </a:solidFill>
                <a:latin typeface="Century Gothic" panose="020B0502020202020204" pitchFamily="34" charset="0"/>
              </a:rPr>
              <a:t> </a:t>
            </a:r>
            <a:endParaRPr lang="en-US" sz="4300" dirty="0">
              <a:solidFill>
                <a:srgbClr val="70AD47">
                  <a:lumMod val="50000"/>
                </a:srgbClr>
              </a:solidFill>
              <a:latin typeface="Century Gothic" panose="020B0502020202020204" pitchFamily="34" charset="0"/>
            </a:endParaRPr>
          </a:p>
        </p:txBody>
      </p:sp>
      <p:sp>
        <p:nvSpPr>
          <p:cNvPr id="61" name="TextBox 60">
            <a:extLst>
              <a:ext uri="{FF2B5EF4-FFF2-40B4-BE49-F238E27FC236}">
                <a16:creationId xmlns:a16="http://schemas.microsoft.com/office/drawing/2014/main" xmlns="" id="{8710CEB2-4E11-44C6-A201-5DCB3EA9A265}"/>
              </a:ext>
            </a:extLst>
          </p:cNvPr>
          <p:cNvSpPr txBox="1"/>
          <p:nvPr/>
        </p:nvSpPr>
        <p:spPr>
          <a:xfrm>
            <a:off x="11049005" y="6451074"/>
            <a:ext cx="3427048" cy="1588123"/>
          </a:xfrm>
          <a:prstGeom prst="rect">
            <a:avLst/>
          </a:prstGeom>
          <a:noFill/>
        </p:spPr>
        <p:txBody>
          <a:bodyPr wrap="square" lIns="109651" tIns="54830" rIns="109651" bIns="54830" rtlCol="0">
            <a:spAutoFit/>
          </a:bodyPr>
          <a:lstStyle/>
          <a:p>
            <a:pPr defTabSz="1096532"/>
            <a:r>
              <a:rPr lang="en-US" sz="2400" dirty="0">
                <a:solidFill>
                  <a:srgbClr val="E7E6E6">
                    <a:lumMod val="50000"/>
                  </a:srgbClr>
                </a:solidFill>
                <a:latin typeface="Century Gothic" panose="020B0502020202020204" pitchFamily="34" charset="0"/>
              </a:rPr>
              <a:t>Advertising to create awareness about this issue and reach for govt help</a:t>
            </a:r>
          </a:p>
        </p:txBody>
      </p:sp>
      <p:cxnSp>
        <p:nvCxnSpPr>
          <p:cNvPr id="64" name="Straight Connector 63">
            <a:extLst>
              <a:ext uri="{FF2B5EF4-FFF2-40B4-BE49-F238E27FC236}">
                <a16:creationId xmlns:a16="http://schemas.microsoft.com/office/drawing/2014/main" xmlns="" id="{5CE23E97-80CA-4DCE-905B-0371552128FB}"/>
              </a:ext>
            </a:extLst>
          </p:cNvPr>
          <p:cNvCxnSpPr>
            <a:cxnSpLocks/>
          </p:cNvCxnSpPr>
          <p:nvPr/>
        </p:nvCxnSpPr>
        <p:spPr>
          <a:xfrm>
            <a:off x="445721" y="7942372"/>
            <a:ext cx="2794909"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36AF9195-D1C7-4EAB-9766-CBBD5AC04E3E}"/>
              </a:ext>
            </a:extLst>
          </p:cNvPr>
          <p:cNvCxnSpPr>
            <a:cxnSpLocks/>
          </p:cNvCxnSpPr>
          <p:nvPr/>
        </p:nvCxnSpPr>
        <p:spPr>
          <a:xfrm>
            <a:off x="5814484" y="8083062"/>
            <a:ext cx="2458638"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E7FD0854-B613-4503-8F9F-7EBA21977DB6}"/>
              </a:ext>
            </a:extLst>
          </p:cNvPr>
          <p:cNvCxnSpPr>
            <a:cxnSpLocks/>
          </p:cNvCxnSpPr>
          <p:nvPr/>
        </p:nvCxnSpPr>
        <p:spPr>
          <a:xfrm>
            <a:off x="11238028" y="8083062"/>
            <a:ext cx="2458638"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xmlns="" id="{267D5D77-7183-46A2-913A-91854EB46B5B}"/>
              </a:ext>
            </a:extLst>
          </p:cNvPr>
          <p:cNvCxnSpPr>
            <a:cxnSpLocks/>
          </p:cNvCxnSpPr>
          <p:nvPr/>
        </p:nvCxnSpPr>
        <p:spPr>
          <a:xfrm>
            <a:off x="3389069" y="1676400"/>
            <a:ext cx="2458638"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3FE4C8AC-856E-47A1-86C3-D3143F6DF56B}"/>
              </a:ext>
            </a:extLst>
          </p:cNvPr>
          <p:cNvCxnSpPr>
            <a:cxnSpLocks/>
          </p:cNvCxnSpPr>
          <p:nvPr/>
        </p:nvCxnSpPr>
        <p:spPr>
          <a:xfrm>
            <a:off x="8809690" y="1676400"/>
            <a:ext cx="2458638"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xmlns="" id="{AC17817C-AF36-4468-94FC-44DCFF825290}"/>
              </a:ext>
            </a:extLst>
          </p:cNvPr>
          <p:cNvSpPr txBox="1"/>
          <p:nvPr/>
        </p:nvSpPr>
        <p:spPr>
          <a:xfrm>
            <a:off x="2947852" y="158178"/>
            <a:ext cx="8734698" cy="849463"/>
          </a:xfrm>
          <a:prstGeom prst="rect">
            <a:avLst/>
          </a:prstGeom>
          <a:noFill/>
        </p:spPr>
        <p:txBody>
          <a:bodyPr wrap="square" lIns="109651" tIns="54830" rIns="109651" bIns="54830" rtlCol="0">
            <a:spAutoFit/>
          </a:bodyPr>
          <a:lstStyle/>
          <a:p>
            <a:pPr algn="ctr" defTabSz="1096532"/>
            <a:r>
              <a:rPr lang="en-US" sz="4800" dirty="0">
                <a:solidFill>
                  <a:prstClr val="white">
                    <a:lumMod val="65000"/>
                  </a:prstClr>
                </a:solidFill>
                <a:latin typeface="Tw Cen MT" panose="020B0602020104020603" pitchFamily="34" charset="0"/>
              </a:rPr>
              <a:t>USE OF THE INVESTMENT </a:t>
            </a:r>
          </a:p>
        </p:txBody>
      </p:sp>
      <p:grpSp>
        <p:nvGrpSpPr>
          <p:cNvPr id="79" name="Group 78">
            <a:extLst>
              <a:ext uri="{FF2B5EF4-FFF2-40B4-BE49-F238E27FC236}">
                <a16:creationId xmlns:a16="http://schemas.microsoft.com/office/drawing/2014/main" xmlns="" id="{B347FCAE-CD51-47C1-A0E5-7FE287A79E42}"/>
              </a:ext>
            </a:extLst>
          </p:cNvPr>
          <p:cNvGrpSpPr/>
          <p:nvPr/>
        </p:nvGrpSpPr>
        <p:grpSpPr>
          <a:xfrm>
            <a:off x="6454524" y="1054786"/>
            <a:ext cx="1721387" cy="228600"/>
            <a:chOff x="4679586" y="878988"/>
            <a:chExt cx="1434489" cy="190500"/>
          </a:xfrm>
        </p:grpSpPr>
        <p:sp>
          <p:nvSpPr>
            <p:cNvPr id="71" name="Oval 70">
              <a:extLst>
                <a:ext uri="{FF2B5EF4-FFF2-40B4-BE49-F238E27FC236}">
                  <a16:creationId xmlns:a16="http://schemas.microsoft.com/office/drawing/2014/main" xmlns=""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532"/>
              <a:endParaRPr lang="en-US">
                <a:solidFill>
                  <a:prstClr val="white"/>
                </a:solidFill>
              </a:endParaRPr>
            </a:p>
          </p:txBody>
        </p:sp>
        <p:sp>
          <p:nvSpPr>
            <p:cNvPr id="74" name="Oval 73">
              <a:extLst>
                <a:ext uri="{FF2B5EF4-FFF2-40B4-BE49-F238E27FC236}">
                  <a16:creationId xmlns:a16="http://schemas.microsoft.com/office/drawing/2014/main" xmlns=""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532"/>
              <a:endParaRPr lang="en-US">
                <a:solidFill>
                  <a:prstClr val="white"/>
                </a:solidFill>
              </a:endParaRPr>
            </a:p>
          </p:txBody>
        </p:sp>
        <p:sp>
          <p:nvSpPr>
            <p:cNvPr id="76" name="Oval 75">
              <a:extLst>
                <a:ext uri="{FF2B5EF4-FFF2-40B4-BE49-F238E27FC236}">
                  <a16:creationId xmlns:a16="http://schemas.microsoft.com/office/drawing/2014/main" xmlns=""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532"/>
              <a:endParaRPr lang="en-US">
                <a:solidFill>
                  <a:prstClr val="white"/>
                </a:solidFill>
              </a:endParaRPr>
            </a:p>
          </p:txBody>
        </p:sp>
        <p:sp>
          <p:nvSpPr>
            <p:cNvPr id="77" name="Oval 76">
              <a:extLst>
                <a:ext uri="{FF2B5EF4-FFF2-40B4-BE49-F238E27FC236}">
                  <a16:creationId xmlns:a16="http://schemas.microsoft.com/office/drawing/2014/main" xmlns=""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532"/>
              <a:endParaRPr lang="en-US">
                <a:solidFill>
                  <a:prstClr val="white"/>
                </a:solidFill>
              </a:endParaRPr>
            </a:p>
          </p:txBody>
        </p:sp>
        <p:sp>
          <p:nvSpPr>
            <p:cNvPr id="78" name="Oval 77">
              <a:extLst>
                <a:ext uri="{FF2B5EF4-FFF2-40B4-BE49-F238E27FC236}">
                  <a16:creationId xmlns:a16="http://schemas.microsoft.com/office/drawing/2014/main" xmlns=""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532"/>
              <a:endParaRPr lang="en-US">
                <a:solidFill>
                  <a:prstClr val="white"/>
                </a:solidFill>
              </a:endParaRPr>
            </a:p>
          </p:txBody>
        </p:sp>
      </p:grpSp>
    </p:spTree>
    <p:extLst>
      <p:ext uri="{BB962C8B-B14F-4D97-AF65-F5344CB8AC3E}">
        <p14:creationId xmlns:p14="http://schemas.microsoft.com/office/powerpoint/2010/main" val="379805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4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8"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left)">
                                      <p:cBhvr>
                                        <p:cTn id="55" dur="500"/>
                                        <p:tgtEl>
                                          <p:spTgt spid="64"/>
                                        </p:tgtEl>
                                      </p:cBhvr>
                                    </p:animEffect>
                                  </p:childTnLst>
                                </p:cTn>
                              </p:par>
                            </p:childTnLst>
                          </p:cTn>
                        </p:par>
                        <p:par>
                          <p:cTn id="56" fill="hold">
                            <p:stCondLst>
                              <p:cond delay="4000"/>
                            </p:stCondLst>
                            <p:childTnLst>
                              <p:par>
                                <p:cTn id="57" presetID="22" presetClass="entr" presetSubtype="8"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4500"/>
                            </p:stCondLst>
                            <p:childTnLst>
                              <p:par>
                                <p:cTn id="61" presetID="53" presetClass="entr" presetSubtype="16"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par>
                          <p:cTn id="72" fill="hold">
                            <p:stCondLst>
                              <p:cond delay="5500"/>
                            </p:stCondLst>
                            <p:childTnLst>
                              <p:par>
                                <p:cTn id="73" presetID="53" presetClass="entr" presetSubtype="16"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p:cTn id="75" dur="500" fill="hold"/>
                                        <p:tgtEl>
                                          <p:spTgt spid="22"/>
                                        </p:tgtEl>
                                        <p:attrNameLst>
                                          <p:attrName>ppt_w</p:attrName>
                                        </p:attrNameLst>
                                      </p:cBhvr>
                                      <p:tavLst>
                                        <p:tav tm="0">
                                          <p:val>
                                            <p:fltVal val="0"/>
                                          </p:val>
                                        </p:tav>
                                        <p:tav tm="100000">
                                          <p:val>
                                            <p:strVal val="#ppt_w"/>
                                          </p:val>
                                        </p:tav>
                                      </p:tavLst>
                                    </p:anim>
                                    <p:anim calcmode="lin" valueType="num">
                                      <p:cBhvr>
                                        <p:cTn id="76" dur="500" fill="hold"/>
                                        <p:tgtEl>
                                          <p:spTgt spid="22"/>
                                        </p:tgtEl>
                                        <p:attrNameLst>
                                          <p:attrName>ppt_h</p:attrName>
                                        </p:attrNameLst>
                                      </p:cBhvr>
                                      <p:tavLst>
                                        <p:tav tm="0">
                                          <p:val>
                                            <p:fltVal val="0"/>
                                          </p:val>
                                        </p:tav>
                                        <p:tav tm="100000">
                                          <p:val>
                                            <p:strVal val="#ppt_h"/>
                                          </p:val>
                                        </p:tav>
                                      </p:tavLst>
                                    </p:anim>
                                    <p:animEffect transition="in" filter="fade">
                                      <p:cBhvr>
                                        <p:cTn id="77" dur="500"/>
                                        <p:tgtEl>
                                          <p:spTgt spid="22"/>
                                        </p:tgtEl>
                                      </p:cBhvr>
                                    </p:animEffect>
                                  </p:childTnLst>
                                </p:cTn>
                              </p:par>
                            </p:childTnLst>
                          </p:cTn>
                        </p:par>
                        <p:par>
                          <p:cTn id="78" fill="hold">
                            <p:stCondLst>
                              <p:cond delay="6000"/>
                            </p:stCondLst>
                            <p:childTnLst>
                              <p:par>
                                <p:cTn id="79" presetID="22" presetClass="entr" presetSubtype="4"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down)">
                                      <p:cBhvr>
                                        <p:cTn id="81" dur="500"/>
                                        <p:tgtEl>
                                          <p:spTgt spid="2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ppt_w</p:attrName>
                                        </p:attrNameLst>
                                      </p:cBhvr>
                                      <p:tavLst>
                                        <p:tav tm="0">
                                          <p:val>
                                            <p:fltVal val="0"/>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animEffect transition="in" filter="fade">
                                      <p:cBhvr>
                                        <p:cTn id="87" dur="500"/>
                                        <p:tgtEl>
                                          <p:spTgt spid="24"/>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par>
                                <p:cTn id="94" presetID="42" presetClass="entr" presetSubtype="0"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anim calcmode="lin" valueType="num">
                                      <p:cBhvr>
                                        <p:cTn id="97" dur="500" fill="hold"/>
                                        <p:tgtEl>
                                          <p:spTgt spid="25"/>
                                        </p:tgtEl>
                                        <p:attrNameLst>
                                          <p:attrName>ppt_x</p:attrName>
                                        </p:attrNameLst>
                                      </p:cBhvr>
                                      <p:tavLst>
                                        <p:tav tm="0">
                                          <p:val>
                                            <p:strVal val="#ppt_x"/>
                                          </p:val>
                                        </p:tav>
                                        <p:tav tm="100000">
                                          <p:val>
                                            <p:strVal val="#ppt_x"/>
                                          </p:val>
                                        </p:tav>
                                      </p:tavLst>
                                    </p:anim>
                                    <p:anim calcmode="lin" valueType="num">
                                      <p:cBhvr>
                                        <p:cTn id="98" dur="500" fill="hold"/>
                                        <p:tgtEl>
                                          <p:spTgt spid="25"/>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anim calcmode="lin" valueType="num">
                                      <p:cBhvr>
                                        <p:cTn id="102" dur="500" fill="hold"/>
                                        <p:tgtEl>
                                          <p:spTgt spid="26"/>
                                        </p:tgtEl>
                                        <p:attrNameLst>
                                          <p:attrName>ppt_x</p:attrName>
                                        </p:attrNameLst>
                                      </p:cBhvr>
                                      <p:tavLst>
                                        <p:tav tm="0">
                                          <p:val>
                                            <p:strVal val="#ppt_x"/>
                                          </p:val>
                                        </p:tav>
                                        <p:tav tm="100000">
                                          <p:val>
                                            <p:strVal val="#ppt_x"/>
                                          </p:val>
                                        </p:tav>
                                      </p:tavLst>
                                    </p:anim>
                                    <p:anim calcmode="lin" valueType="num">
                                      <p:cBhvr>
                                        <p:cTn id="103" dur="500" fill="hold"/>
                                        <p:tgtEl>
                                          <p:spTgt spid="26"/>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22" presetClass="entr" presetSubtype="8" fill="hold"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par>
                          <p:cTn id="108" fill="hold">
                            <p:stCondLst>
                              <p:cond delay="8000"/>
                            </p:stCondLst>
                            <p:childTnLst>
                              <p:par>
                                <p:cTn id="109" presetID="22" presetClass="entr" presetSubtype="8"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wipe(left)">
                                      <p:cBhvr>
                                        <p:cTn id="111" dur="500"/>
                                        <p:tgtEl>
                                          <p:spTgt spid="28"/>
                                        </p:tgtEl>
                                      </p:cBhvr>
                                    </p:animEffect>
                                  </p:childTnLst>
                                </p:cTn>
                              </p:par>
                            </p:childTnLst>
                          </p:cTn>
                        </p:par>
                        <p:par>
                          <p:cTn id="112" fill="hold">
                            <p:stCondLst>
                              <p:cond delay="8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9000"/>
                            </p:stCondLst>
                            <p:childTnLst>
                              <p:par>
                                <p:cTn id="119" presetID="53" presetClass="entr" presetSubtype="16" fill="hold" grpId="0" nodeType="afterEffect">
                                  <p:stCondLst>
                                    <p:cond delay="0"/>
                                  </p:stCondLst>
                                  <p:childTnLst>
                                    <p:set>
                                      <p:cBhvr>
                                        <p:cTn id="120" dur="1" fill="hold">
                                          <p:stCondLst>
                                            <p:cond delay="0"/>
                                          </p:stCondLst>
                                        </p:cTn>
                                        <p:tgtEl>
                                          <p:spTgt spid="30"/>
                                        </p:tgtEl>
                                        <p:attrNameLst>
                                          <p:attrName>style.visibility</p:attrName>
                                        </p:attrNameLst>
                                      </p:cBhvr>
                                      <p:to>
                                        <p:strVal val="visible"/>
                                      </p:to>
                                    </p:set>
                                    <p:anim calcmode="lin" valueType="num">
                                      <p:cBhvr>
                                        <p:cTn id="121" dur="500" fill="hold"/>
                                        <p:tgtEl>
                                          <p:spTgt spid="30"/>
                                        </p:tgtEl>
                                        <p:attrNameLst>
                                          <p:attrName>ppt_w</p:attrName>
                                        </p:attrNameLst>
                                      </p:cBhvr>
                                      <p:tavLst>
                                        <p:tav tm="0">
                                          <p:val>
                                            <p:fltVal val="0"/>
                                          </p:val>
                                        </p:tav>
                                        <p:tav tm="100000">
                                          <p:val>
                                            <p:strVal val="#ppt_w"/>
                                          </p:val>
                                        </p:tav>
                                      </p:tavLst>
                                    </p:anim>
                                    <p:anim calcmode="lin" valueType="num">
                                      <p:cBhvr>
                                        <p:cTn id="122" dur="500" fill="hold"/>
                                        <p:tgtEl>
                                          <p:spTgt spid="30"/>
                                        </p:tgtEl>
                                        <p:attrNameLst>
                                          <p:attrName>ppt_h</p:attrName>
                                        </p:attrNameLst>
                                      </p:cBhvr>
                                      <p:tavLst>
                                        <p:tav tm="0">
                                          <p:val>
                                            <p:fltVal val="0"/>
                                          </p:val>
                                        </p:tav>
                                        <p:tav tm="100000">
                                          <p:val>
                                            <p:strVal val="#ppt_h"/>
                                          </p:val>
                                        </p:tav>
                                      </p:tavLst>
                                    </p:anim>
                                    <p:animEffect transition="in" filter="fade">
                                      <p:cBhvr>
                                        <p:cTn id="123" dur="500"/>
                                        <p:tgtEl>
                                          <p:spTgt spid="30"/>
                                        </p:tgtEl>
                                      </p:cBhvr>
                                    </p:animEffect>
                                  </p:childTnLst>
                                </p:cTn>
                              </p:par>
                            </p:childTnLst>
                          </p:cTn>
                        </p:par>
                        <p:par>
                          <p:cTn id="124" fill="hold">
                            <p:stCondLst>
                              <p:cond delay="9500"/>
                            </p:stCondLst>
                            <p:childTnLst>
                              <p:par>
                                <p:cTn id="125" presetID="53" presetClass="entr" presetSubtype="16" fill="hold" grpId="0" nodeType="afterEffect">
                                  <p:stCondLst>
                                    <p:cond delay="0"/>
                                  </p:stCondLst>
                                  <p:childTnLst>
                                    <p:set>
                                      <p:cBhvr>
                                        <p:cTn id="126" dur="1" fill="hold">
                                          <p:stCondLst>
                                            <p:cond delay="0"/>
                                          </p:stCondLst>
                                        </p:cTn>
                                        <p:tgtEl>
                                          <p:spTgt spid="31"/>
                                        </p:tgtEl>
                                        <p:attrNameLst>
                                          <p:attrName>style.visibility</p:attrName>
                                        </p:attrNameLst>
                                      </p:cBhvr>
                                      <p:to>
                                        <p:strVal val="visible"/>
                                      </p:to>
                                    </p:set>
                                    <p:anim calcmode="lin" valueType="num">
                                      <p:cBhvr>
                                        <p:cTn id="127" dur="500" fill="hold"/>
                                        <p:tgtEl>
                                          <p:spTgt spid="31"/>
                                        </p:tgtEl>
                                        <p:attrNameLst>
                                          <p:attrName>ppt_w</p:attrName>
                                        </p:attrNameLst>
                                      </p:cBhvr>
                                      <p:tavLst>
                                        <p:tav tm="0">
                                          <p:val>
                                            <p:fltVal val="0"/>
                                          </p:val>
                                        </p:tav>
                                        <p:tav tm="100000">
                                          <p:val>
                                            <p:strVal val="#ppt_w"/>
                                          </p:val>
                                        </p:tav>
                                      </p:tavLst>
                                    </p:anim>
                                    <p:anim calcmode="lin" valueType="num">
                                      <p:cBhvr>
                                        <p:cTn id="128" dur="500" fill="hold"/>
                                        <p:tgtEl>
                                          <p:spTgt spid="31"/>
                                        </p:tgtEl>
                                        <p:attrNameLst>
                                          <p:attrName>ppt_h</p:attrName>
                                        </p:attrNameLst>
                                      </p:cBhvr>
                                      <p:tavLst>
                                        <p:tav tm="0">
                                          <p:val>
                                            <p:fltVal val="0"/>
                                          </p:val>
                                        </p:tav>
                                        <p:tav tm="100000">
                                          <p:val>
                                            <p:strVal val="#ppt_h"/>
                                          </p:val>
                                        </p:tav>
                                      </p:tavLst>
                                    </p:anim>
                                    <p:animEffect transition="in" filter="fade">
                                      <p:cBhvr>
                                        <p:cTn id="129" dur="500"/>
                                        <p:tgtEl>
                                          <p:spTgt spid="31"/>
                                        </p:tgtEl>
                                      </p:cBhvr>
                                    </p:animEffect>
                                  </p:childTnLst>
                                </p:cTn>
                              </p:par>
                            </p:childTnLst>
                          </p:cTn>
                        </p:par>
                        <p:par>
                          <p:cTn id="130" fill="hold">
                            <p:stCondLst>
                              <p:cond delay="10000"/>
                            </p:stCondLst>
                            <p:childTnLst>
                              <p:par>
                                <p:cTn id="131" presetID="22" presetClass="entr" presetSubtype="1" fill="hold" nodeType="afterEffect">
                                  <p:stCondLst>
                                    <p:cond delay="0"/>
                                  </p:stCondLst>
                                  <p:childTnLst>
                                    <p:set>
                                      <p:cBhvr>
                                        <p:cTn id="132" dur="1" fill="hold">
                                          <p:stCondLst>
                                            <p:cond delay="0"/>
                                          </p:stCondLst>
                                        </p:cTn>
                                        <p:tgtEl>
                                          <p:spTgt spid="32"/>
                                        </p:tgtEl>
                                        <p:attrNameLst>
                                          <p:attrName>style.visibility</p:attrName>
                                        </p:attrNameLst>
                                      </p:cBhvr>
                                      <p:to>
                                        <p:strVal val="visible"/>
                                      </p:to>
                                    </p:set>
                                    <p:animEffect transition="in" filter="wipe(up)">
                                      <p:cBhvr>
                                        <p:cTn id="133" dur="500"/>
                                        <p:tgtEl>
                                          <p:spTgt spid="32"/>
                                        </p:tgtEl>
                                      </p:cBhvr>
                                    </p:animEffect>
                                  </p:childTnLst>
                                </p:cTn>
                              </p:par>
                            </p:childTnLst>
                          </p:cTn>
                        </p:par>
                        <p:par>
                          <p:cTn id="134" fill="hold">
                            <p:stCondLst>
                              <p:cond delay="10500"/>
                            </p:stCondLst>
                            <p:childTnLst>
                              <p:par>
                                <p:cTn id="135" presetID="53" presetClass="entr" presetSubtype="16" fill="hold" grpId="0" nodeType="after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par>
                          <p:cTn id="140" fill="hold">
                            <p:stCondLst>
                              <p:cond delay="11000"/>
                            </p:stCondLst>
                            <p:childTnLst>
                              <p:par>
                                <p:cTn id="141" presetID="53" presetClass="entr" presetSubtype="16" fill="hold" grpId="0" nodeType="afterEffect">
                                  <p:stCondLst>
                                    <p:cond delay="0"/>
                                  </p:stCondLst>
                                  <p:childTnLst>
                                    <p:set>
                                      <p:cBhvr>
                                        <p:cTn id="142" dur="1" fill="hold">
                                          <p:stCondLst>
                                            <p:cond delay="0"/>
                                          </p:stCondLst>
                                        </p:cTn>
                                        <p:tgtEl>
                                          <p:spTgt spid="27"/>
                                        </p:tgtEl>
                                        <p:attrNameLst>
                                          <p:attrName>style.visibility</p:attrName>
                                        </p:attrNameLst>
                                      </p:cBhvr>
                                      <p:to>
                                        <p:strVal val="visible"/>
                                      </p:to>
                                    </p:set>
                                    <p:anim calcmode="lin" valueType="num">
                                      <p:cBhvr>
                                        <p:cTn id="143" dur="500" fill="hold"/>
                                        <p:tgtEl>
                                          <p:spTgt spid="27"/>
                                        </p:tgtEl>
                                        <p:attrNameLst>
                                          <p:attrName>ppt_w</p:attrName>
                                        </p:attrNameLst>
                                      </p:cBhvr>
                                      <p:tavLst>
                                        <p:tav tm="0">
                                          <p:val>
                                            <p:fltVal val="0"/>
                                          </p:val>
                                        </p:tav>
                                        <p:tav tm="100000">
                                          <p:val>
                                            <p:strVal val="#ppt_w"/>
                                          </p:val>
                                        </p:tav>
                                      </p:tavLst>
                                    </p:anim>
                                    <p:anim calcmode="lin" valueType="num">
                                      <p:cBhvr>
                                        <p:cTn id="144" dur="500" fill="hold"/>
                                        <p:tgtEl>
                                          <p:spTgt spid="27"/>
                                        </p:tgtEl>
                                        <p:attrNameLst>
                                          <p:attrName>ppt_h</p:attrName>
                                        </p:attrNameLst>
                                      </p:cBhvr>
                                      <p:tavLst>
                                        <p:tav tm="0">
                                          <p:val>
                                            <p:fltVal val="0"/>
                                          </p:val>
                                        </p:tav>
                                        <p:tav tm="100000">
                                          <p:val>
                                            <p:strVal val="#ppt_h"/>
                                          </p:val>
                                        </p:tav>
                                      </p:tavLst>
                                    </p:anim>
                                    <p:animEffect transition="in" filter="fade">
                                      <p:cBhvr>
                                        <p:cTn id="145" dur="500"/>
                                        <p:tgtEl>
                                          <p:spTgt spid="27"/>
                                        </p:tgtEl>
                                      </p:cBhvr>
                                    </p:animEffect>
                                  </p:childTnLst>
                                </p:cTn>
                              </p:par>
                              <p:par>
                                <p:cTn id="146" presetID="47" presetClass="entr" presetSubtype="0" fill="hold" grpId="0" nodeType="with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fade">
                                      <p:cBhvr>
                                        <p:cTn id="148" dur="500"/>
                                        <p:tgtEl>
                                          <p:spTgt spid="34"/>
                                        </p:tgtEl>
                                      </p:cBhvr>
                                    </p:animEffect>
                                    <p:anim calcmode="lin" valueType="num">
                                      <p:cBhvr>
                                        <p:cTn id="149" dur="500" fill="hold"/>
                                        <p:tgtEl>
                                          <p:spTgt spid="34"/>
                                        </p:tgtEl>
                                        <p:attrNameLst>
                                          <p:attrName>ppt_x</p:attrName>
                                        </p:attrNameLst>
                                      </p:cBhvr>
                                      <p:tavLst>
                                        <p:tav tm="0">
                                          <p:val>
                                            <p:strVal val="#ppt_x"/>
                                          </p:val>
                                        </p:tav>
                                        <p:tav tm="100000">
                                          <p:val>
                                            <p:strVal val="#ppt_x"/>
                                          </p:val>
                                        </p:tav>
                                      </p:tavLst>
                                    </p:anim>
                                    <p:anim calcmode="lin" valueType="num">
                                      <p:cBhvr>
                                        <p:cTn id="150" dur="500" fill="hold"/>
                                        <p:tgtEl>
                                          <p:spTgt spid="34"/>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500"/>
                                        <p:tgtEl>
                                          <p:spTgt spid="35"/>
                                        </p:tgtEl>
                                      </p:cBhvr>
                                    </p:animEffect>
                                    <p:anim calcmode="lin" valueType="num">
                                      <p:cBhvr>
                                        <p:cTn id="154" dur="500" fill="hold"/>
                                        <p:tgtEl>
                                          <p:spTgt spid="35"/>
                                        </p:tgtEl>
                                        <p:attrNameLst>
                                          <p:attrName>ppt_x</p:attrName>
                                        </p:attrNameLst>
                                      </p:cBhvr>
                                      <p:tavLst>
                                        <p:tav tm="0">
                                          <p:val>
                                            <p:strVal val="#ppt_x"/>
                                          </p:val>
                                        </p:tav>
                                        <p:tav tm="100000">
                                          <p:val>
                                            <p:strVal val="#ppt_x"/>
                                          </p:val>
                                        </p:tav>
                                      </p:tavLst>
                                    </p:anim>
                                    <p:anim calcmode="lin" valueType="num">
                                      <p:cBhvr>
                                        <p:cTn id="155" dur="500" fill="hold"/>
                                        <p:tgtEl>
                                          <p:spTgt spid="35"/>
                                        </p:tgtEl>
                                        <p:attrNameLst>
                                          <p:attrName>ppt_y</p:attrName>
                                        </p:attrNameLst>
                                      </p:cBhvr>
                                      <p:tavLst>
                                        <p:tav tm="0">
                                          <p:val>
                                            <p:strVal val="#ppt_y+.1"/>
                                          </p:val>
                                        </p:tav>
                                        <p:tav tm="100000">
                                          <p:val>
                                            <p:strVal val="#ppt_y"/>
                                          </p:val>
                                        </p:tav>
                                      </p:tavLst>
                                    </p:anim>
                                  </p:childTnLst>
                                </p:cTn>
                              </p:par>
                            </p:childTnLst>
                          </p:cTn>
                        </p:par>
                        <p:par>
                          <p:cTn id="156" fill="hold">
                            <p:stCondLst>
                              <p:cond delay="11500"/>
                            </p:stCondLst>
                            <p:childTnLst>
                              <p:par>
                                <p:cTn id="157" presetID="22" presetClass="entr" presetSubtype="8" fill="hold" nodeType="afterEffect">
                                  <p:stCondLst>
                                    <p:cond delay="0"/>
                                  </p:stCondLst>
                                  <p:childTnLst>
                                    <p:set>
                                      <p:cBhvr>
                                        <p:cTn id="158" dur="1" fill="hold">
                                          <p:stCondLst>
                                            <p:cond delay="0"/>
                                          </p:stCondLst>
                                        </p:cTn>
                                        <p:tgtEl>
                                          <p:spTgt spid="66"/>
                                        </p:tgtEl>
                                        <p:attrNameLst>
                                          <p:attrName>style.visibility</p:attrName>
                                        </p:attrNameLst>
                                      </p:cBhvr>
                                      <p:to>
                                        <p:strVal val="visible"/>
                                      </p:to>
                                    </p:set>
                                    <p:animEffect transition="in" filter="wipe(left)">
                                      <p:cBhvr>
                                        <p:cTn id="159" dur="500"/>
                                        <p:tgtEl>
                                          <p:spTgt spid="66"/>
                                        </p:tgtEl>
                                      </p:cBhvr>
                                    </p:animEffect>
                                  </p:childTnLst>
                                </p:cTn>
                              </p:par>
                            </p:childTnLst>
                          </p:cTn>
                        </p:par>
                        <p:par>
                          <p:cTn id="160" fill="hold">
                            <p:stCondLst>
                              <p:cond delay="12000"/>
                            </p:stCondLst>
                            <p:childTnLst>
                              <p:par>
                                <p:cTn id="161" presetID="22" presetClass="entr" presetSubtype="8" fill="hold" nodeType="afterEffect">
                                  <p:stCondLst>
                                    <p:cond delay="0"/>
                                  </p:stCondLst>
                                  <p:childTnLst>
                                    <p:set>
                                      <p:cBhvr>
                                        <p:cTn id="162" dur="1" fill="hold">
                                          <p:stCondLst>
                                            <p:cond delay="0"/>
                                          </p:stCondLst>
                                        </p:cTn>
                                        <p:tgtEl>
                                          <p:spTgt spid="44"/>
                                        </p:tgtEl>
                                        <p:attrNameLst>
                                          <p:attrName>style.visibility</p:attrName>
                                        </p:attrNameLst>
                                      </p:cBhvr>
                                      <p:to>
                                        <p:strVal val="visible"/>
                                      </p:to>
                                    </p:set>
                                    <p:animEffect transition="in" filter="wipe(left)">
                                      <p:cBhvr>
                                        <p:cTn id="163" dur="500"/>
                                        <p:tgtEl>
                                          <p:spTgt spid="44"/>
                                        </p:tgtEl>
                                      </p:cBhvr>
                                    </p:animEffect>
                                  </p:childTnLst>
                                </p:cTn>
                              </p:par>
                            </p:childTnLst>
                          </p:cTn>
                        </p:par>
                        <p:par>
                          <p:cTn id="164" fill="hold">
                            <p:stCondLst>
                              <p:cond delay="12500"/>
                            </p:stCondLst>
                            <p:childTnLst>
                              <p:par>
                                <p:cTn id="165" presetID="53" presetClass="entr" presetSubtype="16" fill="hold" grpId="0" nodeType="afterEffect">
                                  <p:stCondLst>
                                    <p:cond delay="0"/>
                                  </p:stCondLst>
                                  <p:childTnLst>
                                    <p:set>
                                      <p:cBhvr>
                                        <p:cTn id="166" dur="1" fill="hold">
                                          <p:stCondLst>
                                            <p:cond delay="0"/>
                                          </p:stCondLst>
                                        </p:cTn>
                                        <p:tgtEl>
                                          <p:spTgt spid="46"/>
                                        </p:tgtEl>
                                        <p:attrNameLst>
                                          <p:attrName>style.visibility</p:attrName>
                                        </p:attrNameLst>
                                      </p:cBhvr>
                                      <p:to>
                                        <p:strVal val="visible"/>
                                      </p:to>
                                    </p:set>
                                    <p:anim calcmode="lin" valueType="num">
                                      <p:cBhvr>
                                        <p:cTn id="167" dur="500" fill="hold"/>
                                        <p:tgtEl>
                                          <p:spTgt spid="46"/>
                                        </p:tgtEl>
                                        <p:attrNameLst>
                                          <p:attrName>ppt_w</p:attrName>
                                        </p:attrNameLst>
                                      </p:cBhvr>
                                      <p:tavLst>
                                        <p:tav tm="0">
                                          <p:val>
                                            <p:fltVal val="0"/>
                                          </p:val>
                                        </p:tav>
                                        <p:tav tm="100000">
                                          <p:val>
                                            <p:strVal val="#ppt_w"/>
                                          </p:val>
                                        </p:tav>
                                      </p:tavLst>
                                    </p:anim>
                                    <p:anim calcmode="lin" valueType="num">
                                      <p:cBhvr>
                                        <p:cTn id="168" dur="500" fill="hold"/>
                                        <p:tgtEl>
                                          <p:spTgt spid="46"/>
                                        </p:tgtEl>
                                        <p:attrNameLst>
                                          <p:attrName>ppt_h</p:attrName>
                                        </p:attrNameLst>
                                      </p:cBhvr>
                                      <p:tavLst>
                                        <p:tav tm="0">
                                          <p:val>
                                            <p:fltVal val="0"/>
                                          </p:val>
                                        </p:tav>
                                        <p:tav tm="100000">
                                          <p:val>
                                            <p:strVal val="#ppt_h"/>
                                          </p:val>
                                        </p:tav>
                                      </p:tavLst>
                                    </p:anim>
                                    <p:animEffect transition="in" filter="fade">
                                      <p:cBhvr>
                                        <p:cTn id="169" dur="500"/>
                                        <p:tgtEl>
                                          <p:spTgt spid="46"/>
                                        </p:tgtEl>
                                      </p:cBhvr>
                                    </p:animEffect>
                                  </p:childTnLst>
                                </p:cTn>
                              </p:par>
                            </p:childTnLst>
                          </p:cTn>
                        </p:par>
                        <p:par>
                          <p:cTn id="170" fill="hold">
                            <p:stCondLst>
                              <p:cond delay="13000"/>
                            </p:stCondLst>
                            <p:childTnLst>
                              <p:par>
                                <p:cTn id="171" presetID="53" presetClass="entr" presetSubtype="16" fill="hold" grpId="0" nodeType="afterEffect">
                                  <p:stCondLst>
                                    <p:cond delay="0"/>
                                  </p:stCondLst>
                                  <p:childTnLst>
                                    <p:set>
                                      <p:cBhvr>
                                        <p:cTn id="172" dur="1" fill="hold">
                                          <p:stCondLst>
                                            <p:cond delay="0"/>
                                          </p:stCondLst>
                                        </p:cTn>
                                        <p:tgtEl>
                                          <p:spTgt spid="47"/>
                                        </p:tgtEl>
                                        <p:attrNameLst>
                                          <p:attrName>style.visibility</p:attrName>
                                        </p:attrNameLst>
                                      </p:cBhvr>
                                      <p:to>
                                        <p:strVal val="visible"/>
                                      </p:to>
                                    </p:set>
                                    <p:anim calcmode="lin" valueType="num">
                                      <p:cBhvr>
                                        <p:cTn id="173" dur="500" fill="hold"/>
                                        <p:tgtEl>
                                          <p:spTgt spid="47"/>
                                        </p:tgtEl>
                                        <p:attrNameLst>
                                          <p:attrName>ppt_w</p:attrName>
                                        </p:attrNameLst>
                                      </p:cBhvr>
                                      <p:tavLst>
                                        <p:tav tm="0">
                                          <p:val>
                                            <p:fltVal val="0"/>
                                          </p:val>
                                        </p:tav>
                                        <p:tav tm="100000">
                                          <p:val>
                                            <p:strVal val="#ppt_w"/>
                                          </p:val>
                                        </p:tav>
                                      </p:tavLst>
                                    </p:anim>
                                    <p:anim calcmode="lin" valueType="num">
                                      <p:cBhvr>
                                        <p:cTn id="174" dur="500" fill="hold"/>
                                        <p:tgtEl>
                                          <p:spTgt spid="47"/>
                                        </p:tgtEl>
                                        <p:attrNameLst>
                                          <p:attrName>ppt_h</p:attrName>
                                        </p:attrNameLst>
                                      </p:cBhvr>
                                      <p:tavLst>
                                        <p:tav tm="0">
                                          <p:val>
                                            <p:fltVal val="0"/>
                                          </p:val>
                                        </p:tav>
                                        <p:tav tm="100000">
                                          <p:val>
                                            <p:strVal val="#ppt_h"/>
                                          </p:val>
                                        </p:tav>
                                      </p:tavLst>
                                    </p:anim>
                                    <p:animEffect transition="in" filter="fade">
                                      <p:cBhvr>
                                        <p:cTn id="175" dur="500"/>
                                        <p:tgtEl>
                                          <p:spTgt spid="47"/>
                                        </p:tgtEl>
                                      </p:cBhvr>
                                    </p:animEffect>
                                  </p:childTnLst>
                                </p:cTn>
                              </p:par>
                            </p:childTnLst>
                          </p:cTn>
                        </p:par>
                        <p:par>
                          <p:cTn id="176" fill="hold">
                            <p:stCondLst>
                              <p:cond delay="13500"/>
                            </p:stCondLst>
                            <p:childTnLst>
                              <p:par>
                                <p:cTn id="177" presetID="53" presetClass="entr" presetSubtype="16" fill="hold" grpId="0" nodeType="afterEffect">
                                  <p:stCondLst>
                                    <p:cond delay="0"/>
                                  </p:stCondLst>
                                  <p:childTnLst>
                                    <p:set>
                                      <p:cBhvr>
                                        <p:cTn id="178" dur="1" fill="hold">
                                          <p:stCondLst>
                                            <p:cond delay="0"/>
                                          </p:stCondLst>
                                        </p:cTn>
                                        <p:tgtEl>
                                          <p:spTgt spid="48"/>
                                        </p:tgtEl>
                                        <p:attrNameLst>
                                          <p:attrName>style.visibility</p:attrName>
                                        </p:attrNameLst>
                                      </p:cBhvr>
                                      <p:to>
                                        <p:strVal val="visible"/>
                                      </p:to>
                                    </p:set>
                                    <p:anim calcmode="lin" valueType="num">
                                      <p:cBhvr>
                                        <p:cTn id="179" dur="500" fill="hold"/>
                                        <p:tgtEl>
                                          <p:spTgt spid="48"/>
                                        </p:tgtEl>
                                        <p:attrNameLst>
                                          <p:attrName>ppt_w</p:attrName>
                                        </p:attrNameLst>
                                      </p:cBhvr>
                                      <p:tavLst>
                                        <p:tav tm="0">
                                          <p:val>
                                            <p:fltVal val="0"/>
                                          </p:val>
                                        </p:tav>
                                        <p:tav tm="100000">
                                          <p:val>
                                            <p:strVal val="#ppt_w"/>
                                          </p:val>
                                        </p:tav>
                                      </p:tavLst>
                                    </p:anim>
                                    <p:anim calcmode="lin" valueType="num">
                                      <p:cBhvr>
                                        <p:cTn id="180" dur="500" fill="hold"/>
                                        <p:tgtEl>
                                          <p:spTgt spid="48"/>
                                        </p:tgtEl>
                                        <p:attrNameLst>
                                          <p:attrName>ppt_h</p:attrName>
                                        </p:attrNameLst>
                                      </p:cBhvr>
                                      <p:tavLst>
                                        <p:tav tm="0">
                                          <p:val>
                                            <p:fltVal val="0"/>
                                          </p:val>
                                        </p:tav>
                                        <p:tav tm="100000">
                                          <p:val>
                                            <p:strVal val="#ppt_h"/>
                                          </p:val>
                                        </p:tav>
                                      </p:tavLst>
                                    </p:anim>
                                    <p:animEffect transition="in" filter="fade">
                                      <p:cBhvr>
                                        <p:cTn id="181" dur="500"/>
                                        <p:tgtEl>
                                          <p:spTgt spid="48"/>
                                        </p:tgtEl>
                                      </p:cBhvr>
                                    </p:animEffect>
                                  </p:childTnLst>
                                </p:cTn>
                              </p:par>
                            </p:childTnLst>
                          </p:cTn>
                        </p:par>
                        <p:par>
                          <p:cTn id="182" fill="hold">
                            <p:stCondLst>
                              <p:cond delay="14000"/>
                            </p:stCondLst>
                            <p:childTnLst>
                              <p:par>
                                <p:cTn id="183" presetID="22" presetClass="entr" presetSubtype="4" fill="hold" nodeType="after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down)">
                                      <p:cBhvr>
                                        <p:cTn id="185" dur="500"/>
                                        <p:tgtEl>
                                          <p:spTgt spid="49"/>
                                        </p:tgtEl>
                                      </p:cBhvr>
                                    </p:animEffect>
                                  </p:childTnLst>
                                </p:cTn>
                              </p:par>
                            </p:childTnLst>
                          </p:cTn>
                        </p:par>
                        <p:par>
                          <p:cTn id="186" fill="hold">
                            <p:stCondLst>
                              <p:cond delay="14500"/>
                            </p:stCondLst>
                            <p:childTnLst>
                              <p:par>
                                <p:cTn id="187" presetID="53" presetClass="entr" presetSubtype="16" fill="hold" grpId="0" nodeType="afterEffect">
                                  <p:stCondLst>
                                    <p:cond delay="0"/>
                                  </p:stCondLst>
                                  <p:childTnLst>
                                    <p:set>
                                      <p:cBhvr>
                                        <p:cTn id="188" dur="1" fill="hold">
                                          <p:stCondLst>
                                            <p:cond delay="0"/>
                                          </p:stCondLst>
                                        </p:cTn>
                                        <p:tgtEl>
                                          <p:spTgt spid="50"/>
                                        </p:tgtEl>
                                        <p:attrNameLst>
                                          <p:attrName>style.visibility</p:attrName>
                                        </p:attrNameLst>
                                      </p:cBhvr>
                                      <p:to>
                                        <p:strVal val="visible"/>
                                      </p:to>
                                    </p:set>
                                    <p:anim calcmode="lin" valueType="num">
                                      <p:cBhvr>
                                        <p:cTn id="189" dur="500" fill="hold"/>
                                        <p:tgtEl>
                                          <p:spTgt spid="50"/>
                                        </p:tgtEl>
                                        <p:attrNameLst>
                                          <p:attrName>ppt_w</p:attrName>
                                        </p:attrNameLst>
                                      </p:cBhvr>
                                      <p:tavLst>
                                        <p:tav tm="0">
                                          <p:val>
                                            <p:fltVal val="0"/>
                                          </p:val>
                                        </p:tav>
                                        <p:tav tm="100000">
                                          <p:val>
                                            <p:strVal val="#ppt_w"/>
                                          </p:val>
                                        </p:tav>
                                      </p:tavLst>
                                    </p:anim>
                                    <p:anim calcmode="lin" valueType="num">
                                      <p:cBhvr>
                                        <p:cTn id="190" dur="500" fill="hold"/>
                                        <p:tgtEl>
                                          <p:spTgt spid="50"/>
                                        </p:tgtEl>
                                        <p:attrNameLst>
                                          <p:attrName>ppt_h</p:attrName>
                                        </p:attrNameLst>
                                      </p:cBhvr>
                                      <p:tavLst>
                                        <p:tav tm="0">
                                          <p:val>
                                            <p:fltVal val="0"/>
                                          </p:val>
                                        </p:tav>
                                        <p:tav tm="100000">
                                          <p:val>
                                            <p:strVal val="#ppt_h"/>
                                          </p:val>
                                        </p:tav>
                                      </p:tavLst>
                                    </p:anim>
                                    <p:animEffect transition="in" filter="fade">
                                      <p:cBhvr>
                                        <p:cTn id="191" dur="500"/>
                                        <p:tgtEl>
                                          <p:spTgt spid="50"/>
                                        </p:tgtEl>
                                      </p:cBhvr>
                                    </p:animEffect>
                                  </p:childTnLst>
                                </p:cTn>
                              </p:par>
                            </p:childTnLst>
                          </p:cTn>
                        </p:par>
                        <p:par>
                          <p:cTn id="192" fill="hold">
                            <p:stCondLst>
                              <p:cond delay="15000"/>
                            </p:stCondLst>
                            <p:childTnLst>
                              <p:par>
                                <p:cTn id="193" presetID="53" presetClass="entr" presetSubtype="16"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p:cTn id="195" dur="500" fill="hold"/>
                                        <p:tgtEl>
                                          <p:spTgt spid="45"/>
                                        </p:tgtEl>
                                        <p:attrNameLst>
                                          <p:attrName>ppt_w</p:attrName>
                                        </p:attrNameLst>
                                      </p:cBhvr>
                                      <p:tavLst>
                                        <p:tav tm="0">
                                          <p:val>
                                            <p:fltVal val="0"/>
                                          </p:val>
                                        </p:tav>
                                        <p:tav tm="100000">
                                          <p:val>
                                            <p:strVal val="#ppt_w"/>
                                          </p:val>
                                        </p:tav>
                                      </p:tavLst>
                                    </p:anim>
                                    <p:anim calcmode="lin" valueType="num">
                                      <p:cBhvr>
                                        <p:cTn id="196" dur="500" fill="hold"/>
                                        <p:tgtEl>
                                          <p:spTgt spid="45"/>
                                        </p:tgtEl>
                                        <p:attrNameLst>
                                          <p:attrName>ppt_h</p:attrName>
                                        </p:attrNameLst>
                                      </p:cBhvr>
                                      <p:tavLst>
                                        <p:tav tm="0">
                                          <p:val>
                                            <p:fltVal val="0"/>
                                          </p:val>
                                        </p:tav>
                                        <p:tav tm="100000">
                                          <p:val>
                                            <p:strVal val="#ppt_h"/>
                                          </p:val>
                                        </p:tav>
                                      </p:tavLst>
                                    </p:anim>
                                    <p:animEffect transition="in" filter="fade">
                                      <p:cBhvr>
                                        <p:cTn id="197" dur="500"/>
                                        <p:tgtEl>
                                          <p:spTgt spid="45"/>
                                        </p:tgtEl>
                                      </p:cBhvr>
                                    </p:animEffect>
                                  </p:childTnLst>
                                </p:cTn>
                              </p:par>
                              <p:par>
                                <p:cTn id="198" presetID="42" presetClass="entr" presetSubtype="0" fill="hold" grpId="0" nodeType="withEffect">
                                  <p:stCondLst>
                                    <p:cond delay="0"/>
                                  </p:stCondLst>
                                  <p:childTnLst>
                                    <p:set>
                                      <p:cBhvr>
                                        <p:cTn id="199" dur="1" fill="hold">
                                          <p:stCondLst>
                                            <p:cond delay="0"/>
                                          </p:stCondLst>
                                        </p:cTn>
                                        <p:tgtEl>
                                          <p:spTgt spid="51"/>
                                        </p:tgtEl>
                                        <p:attrNameLst>
                                          <p:attrName>style.visibility</p:attrName>
                                        </p:attrNameLst>
                                      </p:cBhvr>
                                      <p:to>
                                        <p:strVal val="visible"/>
                                      </p:to>
                                    </p:set>
                                    <p:animEffect transition="in" filter="fade">
                                      <p:cBhvr>
                                        <p:cTn id="200" dur="500"/>
                                        <p:tgtEl>
                                          <p:spTgt spid="51"/>
                                        </p:tgtEl>
                                      </p:cBhvr>
                                    </p:animEffect>
                                    <p:anim calcmode="lin" valueType="num">
                                      <p:cBhvr>
                                        <p:cTn id="201" dur="500" fill="hold"/>
                                        <p:tgtEl>
                                          <p:spTgt spid="51"/>
                                        </p:tgtEl>
                                        <p:attrNameLst>
                                          <p:attrName>ppt_x</p:attrName>
                                        </p:attrNameLst>
                                      </p:cBhvr>
                                      <p:tavLst>
                                        <p:tav tm="0">
                                          <p:val>
                                            <p:strVal val="#ppt_x"/>
                                          </p:val>
                                        </p:tav>
                                        <p:tav tm="100000">
                                          <p:val>
                                            <p:strVal val="#ppt_x"/>
                                          </p:val>
                                        </p:tav>
                                      </p:tavLst>
                                    </p:anim>
                                    <p:anim calcmode="lin" valueType="num">
                                      <p:cBhvr>
                                        <p:cTn id="202" dur="500" fill="hold"/>
                                        <p:tgtEl>
                                          <p:spTgt spid="51"/>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52"/>
                                        </p:tgtEl>
                                        <p:attrNameLst>
                                          <p:attrName>style.visibility</p:attrName>
                                        </p:attrNameLst>
                                      </p:cBhvr>
                                      <p:to>
                                        <p:strVal val="visible"/>
                                      </p:to>
                                    </p:set>
                                    <p:animEffect transition="in" filter="fade">
                                      <p:cBhvr>
                                        <p:cTn id="205" dur="500"/>
                                        <p:tgtEl>
                                          <p:spTgt spid="52"/>
                                        </p:tgtEl>
                                      </p:cBhvr>
                                    </p:animEffect>
                                    <p:anim calcmode="lin" valueType="num">
                                      <p:cBhvr>
                                        <p:cTn id="206" dur="500" fill="hold"/>
                                        <p:tgtEl>
                                          <p:spTgt spid="52"/>
                                        </p:tgtEl>
                                        <p:attrNameLst>
                                          <p:attrName>ppt_x</p:attrName>
                                        </p:attrNameLst>
                                      </p:cBhvr>
                                      <p:tavLst>
                                        <p:tav tm="0">
                                          <p:val>
                                            <p:strVal val="#ppt_x"/>
                                          </p:val>
                                        </p:tav>
                                        <p:tav tm="100000">
                                          <p:val>
                                            <p:strVal val="#ppt_x"/>
                                          </p:val>
                                        </p:tav>
                                      </p:tavLst>
                                    </p:anim>
                                    <p:anim calcmode="lin" valueType="num">
                                      <p:cBhvr>
                                        <p:cTn id="207" dur="500" fill="hold"/>
                                        <p:tgtEl>
                                          <p:spTgt spid="52"/>
                                        </p:tgtEl>
                                        <p:attrNameLst>
                                          <p:attrName>ppt_y</p:attrName>
                                        </p:attrNameLst>
                                      </p:cBhvr>
                                      <p:tavLst>
                                        <p:tav tm="0">
                                          <p:val>
                                            <p:strVal val="#ppt_y-.1"/>
                                          </p:val>
                                        </p:tav>
                                        <p:tav tm="100000">
                                          <p:val>
                                            <p:strVal val="#ppt_y"/>
                                          </p:val>
                                        </p:tav>
                                      </p:tavLst>
                                    </p:anim>
                                  </p:childTnLst>
                                </p:cTn>
                              </p:par>
                            </p:childTnLst>
                          </p:cTn>
                        </p:par>
                        <p:par>
                          <p:cTn id="208" fill="hold">
                            <p:stCondLst>
                              <p:cond delay="155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500"/>
                                        <p:tgtEl>
                                          <p:spTgt spid="69"/>
                                        </p:tgtEl>
                                      </p:cBhvr>
                                    </p:animEffect>
                                  </p:childTnLst>
                                </p:cTn>
                              </p:par>
                            </p:childTnLst>
                          </p:cTn>
                        </p:par>
                        <p:par>
                          <p:cTn id="212" fill="hold">
                            <p:stCondLst>
                              <p:cond delay="16000"/>
                            </p:stCondLst>
                            <p:childTnLst>
                              <p:par>
                                <p:cTn id="213" presetID="22" presetClass="entr" presetSubtype="8" fill="hold" nodeType="afterEffect">
                                  <p:stCondLst>
                                    <p:cond delay="0"/>
                                  </p:stCondLst>
                                  <p:childTnLst>
                                    <p:set>
                                      <p:cBhvr>
                                        <p:cTn id="214" dur="1" fill="hold">
                                          <p:stCondLst>
                                            <p:cond delay="0"/>
                                          </p:stCondLst>
                                        </p:cTn>
                                        <p:tgtEl>
                                          <p:spTgt spid="54"/>
                                        </p:tgtEl>
                                        <p:attrNameLst>
                                          <p:attrName>style.visibility</p:attrName>
                                        </p:attrNameLst>
                                      </p:cBhvr>
                                      <p:to>
                                        <p:strVal val="visible"/>
                                      </p:to>
                                    </p:set>
                                    <p:animEffect transition="in" filter="wipe(left)">
                                      <p:cBhvr>
                                        <p:cTn id="215" dur="500"/>
                                        <p:tgtEl>
                                          <p:spTgt spid="54"/>
                                        </p:tgtEl>
                                      </p:cBhvr>
                                    </p:animEffect>
                                  </p:childTnLst>
                                </p:cTn>
                              </p:par>
                            </p:childTnLst>
                          </p:cTn>
                        </p:par>
                        <p:par>
                          <p:cTn id="216" fill="hold">
                            <p:stCondLst>
                              <p:cond delay="16500"/>
                            </p:stCondLst>
                            <p:childTnLst>
                              <p:par>
                                <p:cTn id="217" presetID="53" presetClass="entr" presetSubtype="16" fill="hold" grpId="0" nodeType="afterEffect">
                                  <p:stCondLst>
                                    <p:cond delay="0"/>
                                  </p:stCondLst>
                                  <p:childTnLst>
                                    <p:set>
                                      <p:cBhvr>
                                        <p:cTn id="218" dur="1" fill="hold">
                                          <p:stCondLst>
                                            <p:cond delay="0"/>
                                          </p:stCondLst>
                                        </p:cTn>
                                        <p:tgtEl>
                                          <p:spTgt spid="55"/>
                                        </p:tgtEl>
                                        <p:attrNameLst>
                                          <p:attrName>style.visibility</p:attrName>
                                        </p:attrNameLst>
                                      </p:cBhvr>
                                      <p:to>
                                        <p:strVal val="visible"/>
                                      </p:to>
                                    </p:set>
                                    <p:anim calcmode="lin" valueType="num">
                                      <p:cBhvr>
                                        <p:cTn id="219" dur="500" fill="hold"/>
                                        <p:tgtEl>
                                          <p:spTgt spid="55"/>
                                        </p:tgtEl>
                                        <p:attrNameLst>
                                          <p:attrName>ppt_w</p:attrName>
                                        </p:attrNameLst>
                                      </p:cBhvr>
                                      <p:tavLst>
                                        <p:tav tm="0">
                                          <p:val>
                                            <p:fltVal val="0"/>
                                          </p:val>
                                        </p:tav>
                                        <p:tav tm="100000">
                                          <p:val>
                                            <p:strVal val="#ppt_w"/>
                                          </p:val>
                                        </p:tav>
                                      </p:tavLst>
                                    </p:anim>
                                    <p:anim calcmode="lin" valueType="num">
                                      <p:cBhvr>
                                        <p:cTn id="220" dur="500" fill="hold"/>
                                        <p:tgtEl>
                                          <p:spTgt spid="55"/>
                                        </p:tgtEl>
                                        <p:attrNameLst>
                                          <p:attrName>ppt_h</p:attrName>
                                        </p:attrNameLst>
                                      </p:cBhvr>
                                      <p:tavLst>
                                        <p:tav tm="0">
                                          <p:val>
                                            <p:fltVal val="0"/>
                                          </p:val>
                                        </p:tav>
                                        <p:tav tm="100000">
                                          <p:val>
                                            <p:strVal val="#ppt_h"/>
                                          </p:val>
                                        </p:tav>
                                      </p:tavLst>
                                    </p:anim>
                                    <p:animEffect transition="in" filter="fade">
                                      <p:cBhvr>
                                        <p:cTn id="221" dur="500"/>
                                        <p:tgtEl>
                                          <p:spTgt spid="55"/>
                                        </p:tgtEl>
                                      </p:cBhvr>
                                    </p:animEffect>
                                  </p:childTnLst>
                                </p:cTn>
                              </p:par>
                            </p:childTnLst>
                          </p:cTn>
                        </p:par>
                        <p:par>
                          <p:cTn id="222" fill="hold">
                            <p:stCondLst>
                              <p:cond delay="17000"/>
                            </p:stCondLst>
                            <p:childTnLst>
                              <p:par>
                                <p:cTn id="223" presetID="53" presetClass="entr" presetSubtype="16" fill="hold" grpId="0" nodeType="afterEffect">
                                  <p:stCondLst>
                                    <p:cond delay="0"/>
                                  </p:stCondLst>
                                  <p:childTnLst>
                                    <p:set>
                                      <p:cBhvr>
                                        <p:cTn id="224" dur="1" fill="hold">
                                          <p:stCondLst>
                                            <p:cond delay="0"/>
                                          </p:stCondLst>
                                        </p:cTn>
                                        <p:tgtEl>
                                          <p:spTgt spid="56"/>
                                        </p:tgtEl>
                                        <p:attrNameLst>
                                          <p:attrName>style.visibility</p:attrName>
                                        </p:attrNameLst>
                                      </p:cBhvr>
                                      <p:to>
                                        <p:strVal val="visible"/>
                                      </p:to>
                                    </p:set>
                                    <p:anim calcmode="lin" valueType="num">
                                      <p:cBhvr>
                                        <p:cTn id="225" dur="500" fill="hold"/>
                                        <p:tgtEl>
                                          <p:spTgt spid="56"/>
                                        </p:tgtEl>
                                        <p:attrNameLst>
                                          <p:attrName>ppt_w</p:attrName>
                                        </p:attrNameLst>
                                      </p:cBhvr>
                                      <p:tavLst>
                                        <p:tav tm="0">
                                          <p:val>
                                            <p:fltVal val="0"/>
                                          </p:val>
                                        </p:tav>
                                        <p:tav tm="100000">
                                          <p:val>
                                            <p:strVal val="#ppt_w"/>
                                          </p:val>
                                        </p:tav>
                                      </p:tavLst>
                                    </p:anim>
                                    <p:anim calcmode="lin" valueType="num">
                                      <p:cBhvr>
                                        <p:cTn id="226" dur="500" fill="hold"/>
                                        <p:tgtEl>
                                          <p:spTgt spid="56"/>
                                        </p:tgtEl>
                                        <p:attrNameLst>
                                          <p:attrName>ppt_h</p:attrName>
                                        </p:attrNameLst>
                                      </p:cBhvr>
                                      <p:tavLst>
                                        <p:tav tm="0">
                                          <p:val>
                                            <p:fltVal val="0"/>
                                          </p:val>
                                        </p:tav>
                                        <p:tav tm="100000">
                                          <p:val>
                                            <p:strVal val="#ppt_h"/>
                                          </p:val>
                                        </p:tav>
                                      </p:tavLst>
                                    </p:anim>
                                    <p:animEffect transition="in" filter="fade">
                                      <p:cBhvr>
                                        <p:cTn id="227" dur="500"/>
                                        <p:tgtEl>
                                          <p:spTgt spid="56"/>
                                        </p:tgtEl>
                                      </p:cBhvr>
                                    </p:animEffect>
                                  </p:childTnLst>
                                </p:cTn>
                              </p:par>
                            </p:childTnLst>
                          </p:cTn>
                        </p:par>
                        <p:par>
                          <p:cTn id="228" fill="hold">
                            <p:stCondLst>
                              <p:cond delay="17500"/>
                            </p:stCondLst>
                            <p:childTnLst>
                              <p:par>
                                <p:cTn id="229" presetID="53" presetClass="entr" presetSubtype="16" fill="hold" grpId="0" nodeType="afterEffect">
                                  <p:stCondLst>
                                    <p:cond delay="0"/>
                                  </p:stCondLst>
                                  <p:childTnLst>
                                    <p:set>
                                      <p:cBhvr>
                                        <p:cTn id="230" dur="1" fill="hold">
                                          <p:stCondLst>
                                            <p:cond delay="0"/>
                                          </p:stCondLst>
                                        </p:cTn>
                                        <p:tgtEl>
                                          <p:spTgt spid="57"/>
                                        </p:tgtEl>
                                        <p:attrNameLst>
                                          <p:attrName>style.visibility</p:attrName>
                                        </p:attrNameLst>
                                      </p:cBhvr>
                                      <p:to>
                                        <p:strVal val="visible"/>
                                      </p:to>
                                    </p:set>
                                    <p:anim calcmode="lin" valueType="num">
                                      <p:cBhvr>
                                        <p:cTn id="231" dur="500" fill="hold"/>
                                        <p:tgtEl>
                                          <p:spTgt spid="57"/>
                                        </p:tgtEl>
                                        <p:attrNameLst>
                                          <p:attrName>ppt_w</p:attrName>
                                        </p:attrNameLst>
                                      </p:cBhvr>
                                      <p:tavLst>
                                        <p:tav tm="0">
                                          <p:val>
                                            <p:fltVal val="0"/>
                                          </p:val>
                                        </p:tav>
                                        <p:tav tm="100000">
                                          <p:val>
                                            <p:strVal val="#ppt_w"/>
                                          </p:val>
                                        </p:tav>
                                      </p:tavLst>
                                    </p:anim>
                                    <p:anim calcmode="lin" valueType="num">
                                      <p:cBhvr>
                                        <p:cTn id="232" dur="500" fill="hold"/>
                                        <p:tgtEl>
                                          <p:spTgt spid="57"/>
                                        </p:tgtEl>
                                        <p:attrNameLst>
                                          <p:attrName>ppt_h</p:attrName>
                                        </p:attrNameLst>
                                      </p:cBhvr>
                                      <p:tavLst>
                                        <p:tav tm="0">
                                          <p:val>
                                            <p:fltVal val="0"/>
                                          </p:val>
                                        </p:tav>
                                        <p:tav tm="100000">
                                          <p:val>
                                            <p:strVal val="#ppt_h"/>
                                          </p:val>
                                        </p:tav>
                                      </p:tavLst>
                                    </p:anim>
                                    <p:animEffect transition="in" filter="fade">
                                      <p:cBhvr>
                                        <p:cTn id="233" dur="500"/>
                                        <p:tgtEl>
                                          <p:spTgt spid="57"/>
                                        </p:tgtEl>
                                      </p:cBhvr>
                                    </p:animEffect>
                                  </p:childTnLst>
                                </p:cTn>
                              </p:par>
                            </p:childTnLst>
                          </p:cTn>
                        </p:par>
                        <p:par>
                          <p:cTn id="234" fill="hold">
                            <p:stCondLst>
                              <p:cond delay="18000"/>
                            </p:stCondLst>
                            <p:childTnLst>
                              <p:par>
                                <p:cTn id="235" presetID="22" presetClass="entr" presetSubtype="1" fill="hold" nodeType="afterEffect">
                                  <p:stCondLst>
                                    <p:cond delay="0"/>
                                  </p:stCondLst>
                                  <p:childTnLst>
                                    <p:set>
                                      <p:cBhvr>
                                        <p:cTn id="236" dur="1" fill="hold">
                                          <p:stCondLst>
                                            <p:cond delay="0"/>
                                          </p:stCondLst>
                                        </p:cTn>
                                        <p:tgtEl>
                                          <p:spTgt spid="58"/>
                                        </p:tgtEl>
                                        <p:attrNameLst>
                                          <p:attrName>style.visibility</p:attrName>
                                        </p:attrNameLst>
                                      </p:cBhvr>
                                      <p:to>
                                        <p:strVal val="visible"/>
                                      </p:to>
                                    </p:set>
                                    <p:animEffect transition="in" filter="wipe(up)">
                                      <p:cBhvr>
                                        <p:cTn id="237" dur="500"/>
                                        <p:tgtEl>
                                          <p:spTgt spid="58"/>
                                        </p:tgtEl>
                                      </p:cBhvr>
                                    </p:animEffect>
                                  </p:childTnLst>
                                </p:cTn>
                              </p:par>
                            </p:childTnLst>
                          </p:cTn>
                        </p:par>
                        <p:par>
                          <p:cTn id="238" fill="hold">
                            <p:stCondLst>
                              <p:cond delay="18500"/>
                            </p:stCondLst>
                            <p:childTnLst>
                              <p:par>
                                <p:cTn id="239" presetID="53" presetClass="entr" presetSubtype="16" fill="hold" grpId="0" nodeType="afterEffect">
                                  <p:stCondLst>
                                    <p:cond delay="0"/>
                                  </p:stCondLst>
                                  <p:childTnLst>
                                    <p:set>
                                      <p:cBhvr>
                                        <p:cTn id="240" dur="1" fill="hold">
                                          <p:stCondLst>
                                            <p:cond delay="0"/>
                                          </p:stCondLst>
                                        </p:cTn>
                                        <p:tgtEl>
                                          <p:spTgt spid="59"/>
                                        </p:tgtEl>
                                        <p:attrNameLst>
                                          <p:attrName>style.visibility</p:attrName>
                                        </p:attrNameLst>
                                      </p:cBhvr>
                                      <p:to>
                                        <p:strVal val="visible"/>
                                      </p:to>
                                    </p:set>
                                    <p:anim calcmode="lin" valueType="num">
                                      <p:cBhvr>
                                        <p:cTn id="241" dur="500" fill="hold"/>
                                        <p:tgtEl>
                                          <p:spTgt spid="59"/>
                                        </p:tgtEl>
                                        <p:attrNameLst>
                                          <p:attrName>ppt_w</p:attrName>
                                        </p:attrNameLst>
                                      </p:cBhvr>
                                      <p:tavLst>
                                        <p:tav tm="0">
                                          <p:val>
                                            <p:fltVal val="0"/>
                                          </p:val>
                                        </p:tav>
                                        <p:tav tm="100000">
                                          <p:val>
                                            <p:strVal val="#ppt_w"/>
                                          </p:val>
                                        </p:tav>
                                      </p:tavLst>
                                    </p:anim>
                                    <p:anim calcmode="lin" valueType="num">
                                      <p:cBhvr>
                                        <p:cTn id="242" dur="500" fill="hold"/>
                                        <p:tgtEl>
                                          <p:spTgt spid="59"/>
                                        </p:tgtEl>
                                        <p:attrNameLst>
                                          <p:attrName>ppt_h</p:attrName>
                                        </p:attrNameLst>
                                      </p:cBhvr>
                                      <p:tavLst>
                                        <p:tav tm="0">
                                          <p:val>
                                            <p:fltVal val="0"/>
                                          </p:val>
                                        </p:tav>
                                        <p:tav tm="100000">
                                          <p:val>
                                            <p:strVal val="#ppt_h"/>
                                          </p:val>
                                        </p:tav>
                                      </p:tavLst>
                                    </p:anim>
                                    <p:animEffect transition="in" filter="fade">
                                      <p:cBhvr>
                                        <p:cTn id="243" dur="500"/>
                                        <p:tgtEl>
                                          <p:spTgt spid="59"/>
                                        </p:tgtEl>
                                      </p:cBhvr>
                                    </p:animEffect>
                                  </p:childTnLst>
                                </p:cTn>
                              </p:par>
                            </p:childTnLst>
                          </p:cTn>
                        </p:par>
                        <p:par>
                          <p:cTn id="244" fill="hold">
                            <p:stCondLst>
                              <p:cond delay="19000"/>
                            </p:stCondLst>
                            <p:childTnLst>
                              <p:par>
                                <p:cTn id="245" presetID="53" presetClass="entr" presetSubtype="16" fill="hold" grpId="0" nodeType="afterEffect">
                                  <p:stCondLst>
                                    <p:cond delay="0"/>
                                  </p:stCondLst>
                                  <p:childTnLst>
                                    <p:set>
                                      <p:cBhvr>
                                        <p:cTn id="246" dur="1" fill="hold">
                                          <p:stCondLst>
                                            <p:cond delay="0"/>
                                          </p:stCondLst>
                                        </p:cTn>
                                        <p:tgtEl>
                                          <p:spTgt spid="53"/>
                                        </p:tgtEl>
                                        <p:attrNameLst>
                                          <p:attrName>style.visibility</p:attrName>
                                        </p:attrNameLst>
                                      </p:cBhvr>
                                      <p:to>
                                        <p:strVal val="visible"/>
                                      </p:to>
                                    </p:set>
                                    <p:anim calcmode="lin" valueType="num">
                                      <p:cBhvr>
                                        <p:cTn id="247" dur="500" fill="hold"/>
                                        <p:tgtEl>
                                          <p:spTgt spid="53"/>
                                        </p:tgtEl>
                                        <p:attrNameLst>
                                          <p:attrName>ppt_w</p:attrName>
                                        </p:attrNameLst>
                                      </p:cBhvr>
                                      <p:tavLst>
                                        <p:tav tm="0">
                                          <p:val>
                                            <p:fltVal val="0"/>
                                          </p:val>
                                        </p:tav>
                                        <p:tav tm="100000">
                                          <p:val>
                                            <p:strVal val="#ppt_w"/>
                                          </p:val>
                                        </p:tav>
                                      </p:tavLst>
                                    </p:anim>
                                    <p:anim calcmode="lin" valueType="num">
                                      <p:cBhvr>
                                        <p:cTn id="248" dur="500" fill="hold"/>
                                        <p:tgtEl>
                                          <p:spTgt spid="53"/>
                                        </p:tgtEl>
                                        <p:attrNameLst>
                                          <p:attrName>ppt_h</p:attrName>
                                        </p:attrNameLst>
                                      </p:cBhvr>
                                      <p:tavLst>
                                        <p:tav tm="0">
                                          <p:val>
                                            <p:fltVal val="0"/>
                                          </p:val>
                                        </p:tav>
                                        <p:tav tm="100000">
                                          <p:val>
                                            <p:strVal val="#ppt_h"/>
                                          </p:val>
                                        </p:tav>
                                      </p:tavLst>
                                    </p:anim>
                                    <p:animEffect transition="in" filter="fade">
                                      <p:cBhvr>
                                        <p:cTn id="249" dur="500"/>
                                        <p:tgtEl>
                                          <p:spTgt spid="53"/>
                                        </p:tgtEl>
                                      </p:cBhvr>
                                    </p:animEffect>
                                  </p:childTnLst>
                                </p:cTn>
                              </p:par>
                              <p:par>
                                <p:cTn id="250" presetID="47" presetClass="entr" presetSubtype="0" fill="hold" grpId="0" nodeType="withEffect">
                                  <p:stCondLst>
                                    <p:cond delay="0"/>
                                  </p:stCondLst>
                                  <p:childTnLst>
                                    <p:set>
                                      <p:cBhvr>
                                        <p:cTn id="251" dur="1" fill="hold">
                                          <p:stCondLst>
                                            <p:cond delay="0"/>
                                          </p:stCondLst>
                                        </p:cTn>
                                        <p:tgtEl>
                                          <p:spTgt spid="60"/>
                                        </p:tgtEl>
                                        <p:attrNameLst>
                                          <p:attrName>style.visibility</p:attrName>
                                        </p:attrNameLst>
                                      </p:cBhvr>
                                      <p:to>
                                        <p:strVal val="visible"/>
                                      </p:to>
                                    </p:set>
                                    <p:animEffect transition="in" filter="fade">
                                      <p:cBhvr>
                                        <p:cTn id="252" dur="1000"/>
                                        <p:tgtEl>
                                          <p:spTgt spid="60"/>
                                        </p:tgtEl>
                                      </p:cBhvr>
                                    </p:animEffect>
                                    <p:anim calcmode="lin" valueType="num">
                                      <p:cBhvr>
                                        <p:cTn id="253" dur="1000" fill="hold"/>
                                        <p:tgtEl>
                                          <p:spTgt spid="60"/>
                                        </p:tgtEl>
                                        <p:attrNameLst>
                                          <p:attrName>ppt_x</p:attrName>
                                        </p:attrNameLst>
                                      </p:cBhvr>
                                      <p:tavLst>
                                        <p:tav tm="0">
                                          <p:val>
                                            <p:strVal val="#ppt_x"/>
                                          </p:val>
                                        </p:tav>
                                        <p:tav tm="100000">
                                          <p:val>
                                            <p:strVal val="#ppt_x"/>
                                          </p:val>
                                        </p:tav>
                                      </p:tavLst>
                                    </p:anim>
                                    <p:anim calcmode="lin" valueType="num">
                                      <p:cBhvr>
                                        <p:cTn id="254" dur="1000" fill="hold"/>
                                        <p:tgtEl>
                                          <p:spTgt spid="60"/>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Effect transition="in" filter="fade">
                                      <p:cBhvr>
                                        <p:cTn id="257" dur="500"/>
                                        <p:tgtEl>
                                          <p:spTgt spid="61"/>
                                        </p:tgtEl>
                                      </p:cBhvr>
                                    </p:animEffect>
                                    <p:anim calcmode="lin" valueType="num">
                                      <p:cBhvr>
                                        <p:cTn id="258" dur="500" fill="hold"/>
                                        <p:tgtEl>
                                          <p:spTgt spid="61"/>
                                        </p:tgtEl>
                                        <p:attrNameLst>
                                          <p:attrName>ppt_x</p:attrName>
                                        </p:attrNameLst>
                                      </p:cBhvr>
                                      <p:tavLst>
                                        <p:tav tm="0">
                                          <p:val>
                                            <p:strVal val="#ppt_x"/>
                                          </p:val>
                                        </p:tav>
                                        <p:tav tm="100000">
                                          <p:val>
                                            <p:strVal val="#ppt_x"/>
                                          </p:val>
                                        </p:tav>
                                      </p:tavLst>
                                    </p:anim>
                                    <p:anim calcmode="lin" valueType="num">
                                      <p:cBhvr>
                                        <p:cTn id="259" dur="500" fill="hold"/>
                                        <p:tgtEl>
                                          <p:spTgt spid="61"/>
                                        </p:tgtEl>
                                        <p:attrNameLst>
                                          <p:attrName>ppt_y</p:attrName>
                                        </p:attrNameLst>
                                      </p:cBhvr>
                                      <p:tavLst>
                                        <p:tav tm="0">
                                          <p:val>
                                            <p:strVal val="#ppt_y+.1"/>
                                          </p:val>
                                        </p:tav>
                                        <p:tav tm="100000">
                                          <p:val>
                                            <p:strVal val="#ppt_y"/>
                                          </p:val>
                                        </p:tav>
                                      </p:tavLst>
                                    </p:anim>
                                  </p:childTnLst>
                                </p:cTn>
                              </p:par>
                            </p:childTnLst>
                          </p:cTn>
                        </p:par>
                        <p:par>
                          <p:cTn id="260" fill="hold">
                            <p:stCondLst>
                              <p:cond delay="20000"/>
                            </p:stCondLst>
                            <p:childTnLst>
                              <p:par>
                                <p:cTn id="261" presetID="22" presetClass="entr" presetSubtype="8" fill="hold" nodeType="afterEffect">
                                  <p:stCondLst>
                                    <p:cond delay="0"/>
                                  </p:stCondLst>
                                  <p:childTnLst>
                                    <p:set>
                                      <p:cBhvr>
                                        <p:cTn id="262" dur="1" fill="hold">
                                          <p:stCondLst>
                                            <p:cond delay="0"/>
                                          </p:stCondLst>
                                        </p:cTn>
                                        <p:tgtEl>
                                          <p:spTgt spid="67"/>
                                        </p:tgtEl>
                                        <p:attrNameLst>
                                          <p:attrName>style.visibility</p:attrName>
                                        </p:attrNameLst>
                                      </p:cBhvr>
                                      <p:to>
                                        <p:strVal val="visible"/>
                                      </p:to>
                                    </p:set>
                                    <p:animEffect transition="in" filter="wipe(left)">
                                      <p:cBhvr>
                                        <p:cTn id="263" dur="500"/>
                                        <p:tgtEl>
                                          <p:spTgt spid="67"/>
                                        </p:tgtEl>
                                      </p:cBhvr>
                                    </p:animEffect>
                                  </p:childTnLst>
                                </p:cTn>
                              </p:par>
                            </p:childTnLst>
                          </p:cTn>
                        </p:par>
                        <p:par>
                          <p:cTn id="264" fill="hold">
                            <p:stCondLst>
                              <p:cond delay="20500"/>
                            </p:stCondLst>
                            <p:childTnLst>
                              <p:par>
                                <p:cTn id="265" presetID="22" presetClass="entr" presetSubtype="8" fill="hold" nodeType="afterEffect">
                                  <p:stCondLst>
                                    <p:cond delay="0"/>
                                  </p:stCondLst>
                                  <p:childTnLst>
                                    <p:set>
                                      <p:cBhvr>
                                        <p:cTn id="266" dur="1" fill="hold">
                                          <p:stCondLst>
                                            <p:cond delay="0"/>
                                          </p:stCondLst>
                                        </p:cTn>
                                        <p:tgtEl>
                                          <p:spTgt spid="63"/>
                                        </p:tgtEl>
                                        <p:attrNameLst>
                                          <p:attrName>style.visibility</p:attrName>
                                        </p:attrNameLst>
                                      </p:cBhvr>
                                      <p:to>
                                        <p:strVal val="visible"/>
                                      </p:to>
                                    </p:set>
                                    <p:animEffect transition="in" filter="wipe(left)">
                                      <p:cBhvr>
                                        <p:cTn id="26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51" grpId="0"/>
      <p:bldP spid="52" grpId="0"/>
      <p:bldP spid="53" grpId="0" animBg="1"/>
      <p:bldP spid="55" grpId="0" animBg="1"/>
      <p:bldP spid="56" grpId="0" animBg="1"/>
      <p:bldP spid="57" grpId="0" animBg="1"/>
      <p:bldP spid="59" grpId="0" animBg="1"/>
      <p:bldP spid="60" grpId="0"/>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21"/>
          <p:cNvSpPr txBox="1">
            <a:spLocks noGrp="1"/>
          </p:cNvSpPr>
          <p:nvPr>
            <p:ph type="ctrTitle" idx="4294967295"/>
          </p:nvPr>
        </p:nvSpPr>
        <p:spPr>
          <a:xfrm>
            <a:off x="17585" y="1"/>
            <a:ext cx="7543800" cy="8093028"/>
          </a:xfrm>
          <a:prstGeom prst="rect">
            <a:avLst/>
          </a:prstGeom>
        </p:spPr>
        <p:txBody>
          <a:bodyPr spcFirstLastPara="1" wrap="square" lIns="146094" tIns="146094" rIns="146094" bIns="146094" anchor="b" anchorCtr="0">
            <a:noAutofit/>
          </a:bodyPr>
          <a:lstStyle/>
          <a:p>
            <a:r>
              <a:rPr lang="en-US" sz="6600" i="1" dirty="0">
                <a:effectLst>
                  <a:outerShdw blurRad="38100" dist="38100" dir="2700000" algn="tl">
                    <a:srgbClr val="000000">
                      <a:alpha val="43137"/>
                    </a:srgbClr>
                  </a:outerShdw>
                </a:effectLst>
              </a:rPr>
              <a:t>So do you want to earn profit and also save lives ?</a:t>
            </a:r>
            <a:br>
              <a:rPr lang="en-US" sz="6600" i="1" dirty="0">
                <a:effectLst>
                  <a:outerShdw blurRad="38100" dist="38100" dir="2700000" algn="tl">
                    <a:srgbClr val="000000">
                      <a:alpha val="43137"/>
                    </a:srgbClr>
                  </a:outerShdw>
                </a:effectLst>
              </a:rPr>
            </a:br>
            <a:r>
              <a:rPr lang="en-US" sz="6600" i="1" dirty="0">
                <a:effectLst>
                  <a:outerShdw blurRad="38100" dist="38100" dir="2700000" algn="tl">
                    <a:srgbClr val="000000">
                      <a:alpha val="43137"/>
                    </a:srgbClr>
                  </a:outerShdw>
                </a:effectLst>
              </a:rPr>
              <a:t> </a:t>
            </a:r>
            <a:br>
              <a:rPr lang="en-US" sz="6600" i="1" dirty="0">
                <a:effectLst>
                  <a:outerShdw blurRad="38100" dist="38100" dir="2700000" algn="tl">
                    <a:srgbClr val="000000">
                      <a:alpha val="43137"/>
                    </a:srgbClr>
                  </a:outerShdw>
                </a:effectLst>
              </a:rPr>
            </a:br>
            <a:r>
              <a:rPr lang="en-US" sz="6600" i="1" dirty="0">
                <a:solidFill>
                  <a:srgbClr val="00FF00"/>
                </a:solidFill>
                <a:effectLst>
                  <a:outerShdw blurRad="38100" dist="38100" dir="2700000" algn="tl">
                    <a:srgbClr val="000000">
                      <a:alpha val="43137"/>
                    </a:srgbClr>
                  </a:outerShdw>
                </a:effectLst>
              </a:rPr>
              <a:t>YES</a:t>
            </a:r>
            <a:r>
              <a:rPr lang="en-US" sz="6600" i="1" dirty="0">
                <a:effectLst>
                  <a:outerShdw blurRad="38100" dist="38100" dir="2700000" algn="tl">
                    <a:srgbClr val="000000">
                      <a:alpha val="43137"/>
                    </a:srgbClr>
                  </a:outerShdw>
                </a:effectLst>
              </a:rPr>
              <a:t> / </a:t>
            </a:r>
            <a:r>
              <a:rPr lang="en-US" sz="6600" i="1" dirty="0">
                <a:solidFill>
                  <a:schemeClr val="tx1"/>
                </a:solidFill>
                <a:effectLst>
                  <a:outerShdw blurRad="38100" dist="38100" dir="2700000" algn="tl">
                    <a:srgbClr val="000000">
                      <a:alpha val="43137"/>
                    </a:srgbClr>
                  </a:outerShdw>
                </a:effectLst>
              </a:rPr>
              <a:t>NO</a:t>
            </a:r>
            <a:r>
              <a:rPr lang="en-US" sz="6600" i="1" dirty="0">
                <a:effectLst>
                  <a:outerShdw blurRad="38100" dist="38100" dir="2700000" algn="tl">
                    <a:srgbClr val="000000">
                      <a:alpha val="43137"/>
                    </a:srgbClr>
                  </a:outerShdw>
                </a:effectLst>
              </a:rPr>
              <a:t/>
            </a:r>
            <a:br>
              <a:rPr lang="en-US" sz="6600" i="1" dirty="0">
                <a:effectLst>
                  <a:outerShdw blurRad="38100" dist="38100" dir="2700000" algn="tl">
                    <a:srgbClr val="000000">
                      <a:alpha val="43137"/>
                    </a:srgbClr>
                  </a:outerShdw>
                </a:effectLst>
              </a:rPr>
            </a:br>
            <a:r>
              <a:rPr lang="en-US" sz="6600" i="1" dirty="0">
                <a:effectLst>
                  <a:outerShdw blurRad="38100" dist="38100" dir="2700000" algn="tl">
                    <a:srgbClr val="000000">
                      <a:alpha val="43137"/>
                    </a:srgbClr>
                  </a:outerShdw>
                </a:effectLst>
              </a:rPr>
              <a:t/>
            </a:r>
            <a:br>
              <a:rPr lang="en-US" sz="6600" i="1" dirty="0">
                <a:effectLst>
                  <a:outerShdw blurRad="38100" dist="38100" dir="2700000" algn="tl">
                    <a:srgbClr val="000000">
                      <a:alpha val="43137"/>
                    </a:srgbClr>
                  </a:outerShdw>
                </a:effectLst>
              </a:rPr>
            </a:br>
            <a:r>
              <a:rPr lang="en-US" sz="6600" i="1" dirty="0">
                <a:effectLst>
                  <a:outerShdw blurRad="38100" dist="38100" dir="2700000" algn="tl">
                    <a:srgbClr val="000000">
                      <a:alpha val="43137"/>
                    </a:srgbClr>
                  </a:outerShdw>
                </a:effectLst>
              </a:rPr>
              <a:t>If yes Venti-cook is the way. </a:t>
            </a:r>
            <a:endParaRPr sz="6600" i="1" dirty="0">
              <a:effectLst>
                <a:outerShdw blurRad="38100" dist="38100" dir="2700000" algn="tl">
                  <a:srgbClr val="000000">
                    <a:alpha val="43137"/>
                  </a:srgbClr>
                </a:outerShdw>
              </a:effectLst>
            </a:endParaRPr>
          </a:p>
        </p:txBody>
      </p:sp>
      <p:grpSp>
        <p:nvGrpSpPr>
          <p:cNvPr id="823" name="Google Shape;823;p21"/>
          <p:cNvGrpSpPr/>
          <p:nvPr/>
        </p:nvGrpSpPr>
        <p:grpSpPr>
          <a:xfrm>
            <a:off x="10218321" y="857568"/>
            <a:ext cx="3279266" cy="3291840"/>
            <a:chOff x="6643075" y="3664250"/>
            <a:chExt cx="407950" cy="407975"/>
          </a:xfrm>
        </p:grpSpPr>
        <p:sp>
          <p:nvSpPr>
            <p:cNvPr id="824" name="Google Shape;824;p21"/>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ln>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a:buClr>
                  <a:srgbClr val="000000"/>
                </a:buClr>
                <a:buFont typeface="Arial"/>
                <a:buNone/>
              </a:pPr>
              <a:endParaRPr sz="2200" kern="0">
                <a:ln>
                  <a:solidFill>
                    <a:schemeClr val="bg1"/>
                  </a:solidFill>
                </a:ln>
                <a:solidFill>
                  <a:srgbClr val="000000"/>
                </a:solidFill>
                <a:cs typeface="Arial"/>
                <a:sym typeface="Arial"/>
              </a:endParaRPr>
            </a:p>
          </p:txBody>
        </p:sp>
        <p:sp>
          <p:nvSpPr>
            <p:cNvPr id="825" name="Google Shape;825;p21"/>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ln>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ctr" anchorCtr="0">
              <a:noAutofit/>
            </a:bodyPr>
            <a:lstStyle/>
            <a:p>
              <a:pPr>
                <a:buClr>
                  <a:srgbClr val="000000"/>
                </a:buClr>
                <a:buFont typeface="Arial"/>
                <a:buNone/>
              </a:pPr>
              <a:endParaRPr sz="2200" kern="0">
                <a:ln>
                  <a:solidFill>
                    <a:schemeClr val="bg1"/>
                  </a:solidFill>
                </a:ln>
                <a:solidFill>
                  <a:srgbClr val="000000"/>
                </a:solidFill>
                <a:cs typeface="Arial"/>
                <a:sym typeface="Arial"/>
              </a:endParaRPr>
            </a:p>
          </p:txBody>
        </p:sp>
      </p:grpSp>
      <p:grpSp>
        <p:nvGrpSpPr>
          <p:cNvPr id="826" name="Google Shape;826;p21"/>
          <p:cNvGrpSpPr/>
          <p:nvPr/>
        </p:nvGrpSpPr>
        <p:grpSpPr>
          <a:xfrm rot="-587398">
            <a:off x="10025237" y="4563767"/>
            <a:ext cx="1348192" cy="1348115"/>
            <a:chOff x="576250" y="4319400"/>
            <a:chExt cx="442075" cy="442050"/>
          </a:xfrm>
        </p:grpSpPr>
        <p:sp>
          <p:nvSpPr>
            <p:cNvPr id="827" name="Google Shape;827;p21"/>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28" name="Google Shape;828;p21"/>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29" name="Google Shape;829;p21"/>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sp>
          <p:nvSpPr>
            <p:cNvPr id="830" name="Google Shape;830;p21"/>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ln>
              <a:headEnd type="none" w="sm" len="sm"/>
              <a:tailEnd type="none" w="sm" len="sm"/>
            </a:ln>
          </p:spPr>
          <p:style>
            <a:lnRef idx="3">
              <a:schemeClr val="lt1"/>
            </a:lnRef>
            <a:fillRef idx="1">
              <a:schemeClr val="accent2"/>
            </a:fillRef>
            <a:effectRef idx="1">
              <a:schemeClr val="accent2"/>
            </a:effectRef>
            <a:fontRef idx="minor">
              <a:schemeClr val="lt1"/>
            </a:fontRef>
          </p:style>
          <p:txBody>
            <a:bodyPr spcFirstLastPara="1" wrap="square" lIns="91425" tIns="91425" rIns="91425" bIns="91425" anchor="ctr" anchorCtr="0">
              <a:noAutofit/>
            </a:bodyPr>
            <a:lstStyle/>
            <a:p>
              <a:pPr>
                <a:buClr>
                  <a:srgbClr val="000000"/>
                </a:buClr>
                <a:buFont typeface="Arial"/>
                <a:buNone/>
              </a:pPr>
              <a:endParaRPr sz="2200" kern="0">
                <a:solidFill>
                  <a:srgbClr val="000000"/>
                </a:solidFill>
                <a:cs typeface="Arial"/>
                <a:sym typeface="Arial"/>
              </a:endParaRPr>
            </a:p>
          </p:txBody>
        </p:sp>
      </p:grpSp>
      <p:sp>
        <p:nvSpPr>
          <p:cNvPr id="831" name="Google Shape;831;p21"/>
          <p:cNvSpPr/>
          <p:nvPr/>
        </p:nvSpPr>
        <p:spPr>
          <a:xfrm>
            <a:off x="9966385" y="1066246"/>
            <a:ext cx="512590" cy="48943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ln>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146094" tIns="146094" rIns="146094" bIns="146094" anchor="ctr" anchorCtr="0">
            <a:noAutofit/>
          </a:bodyPr>
          <a:lstStyle/>
          <a:p>
            <a:pPr>
              <a:buClr>
                <a:srgbClr val="000000"/>
              </a:buClr>
              <a:buFont typeface="Arial"/>
              <a:buNone/>
            </a:pPr>
            <a:endParaRPr sz="2200" kern="0">
              <a:solidFill>
                <a:srgbClr val="000000"/>
              </a:solidFill>
              <a:cs typeface="Arial"/>
              <a:sym typeface="Arial"/>
            </a:endParaRPr>
          </a:p>
        </p:txBody>
      </p:sp>
      <p:sp>
        <p:nvSpPr>
          <p:cNvPr id="832" name="Google Shape;832;p21"/>
          <p:cNvSpPr/>
          <p:nvPr/>
        </p:nvSpPr>
        <p:spPr>
          <a:xfrm rot="2697547">
            <a:off x="12811294" y="4120533"/>
            <a:ext cx="778086" cy="74294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ln>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146094" tIns="146094" rIns="146094" bIns="146094" anchor="ctr" anchorCtr="0">
            <a:noAutofit/>
          </a:bodyPr>
          <a:lstStyle/>
          <a:p>
            <a:pPr>
              <a:buClr>
                <a:srgbClr val="000000"/>
              </a:buClr>
              <a:buFont typeface="Arial"/>
              <a:buNone/>
            </a:pPr>
            <a:endParaRPr sz="2200" kern="0">
              <a:solidFill>
                <a:srgbClr val="000000"/>
              </a:solidFill>
              <a:cs typeface="Arial"/>
              <a:sym typeface="Arial"/>
            </a:endParaRPr>
          </a:p>
        </p:txBody>
      </p:sp>
      <p:sp>
        <p:nvSpPr>
          <p:cNvPr id="833" name="Google Shape;833;p21"/>
          <p:cNvSpPr/>
          <p:nvPr/>
        </p:nvSpPr>
        <p:spPr>
          <a:xfrm>
            <a:off x="13426839" y="3696383"/>
            <a:ext cx="311686" cy="29772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ln>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146094" tIns="146094" rIns="146094" bIns="146094" anchor="ctr" anchorCtr="0">
            <a:noAutofit/>
          </a:bodyPr>
          <a:lstStyle/>
          <a:p>
            <a:pPr>
              <a:buClr>
                <a:srgbClr val="000000"/>
              </a:buClr>
              <a:buFont typeface="Arial"/>
              <a:buNone/>
            </a:pPr>
            <a:endParaRPr sz="2200" kern="0">
              <a:solidFill>
                <a:srgbClr val="000000"/>
              </a:solidFill>
              <a:cs typeface="Arial"/>
              <a:sym typeface="Arial"/>
            </a:endParaRPr>
          </a:p>
        </p:txBody>
      </p:sp>
      <p:sp>
        <p:nvSpPr>
          <p:cNvPr id="834" name="Google Shape;834;p21"/>
          <p:cNvSpPr/>
          <p:nvPr/>
        </p:nvSpPr>
        <p:spPr>
          <a:xfrm rot="1280241">
            <a:off x="9078447" y="3091136"/>
            <a:ext cx="311600" cy="29767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ln>
            <a:headEnd type="none" w="sm" len="sm"/>
            <a:tailEnd type="none" w="sm" len="sm"/>
          </a:ln>
        </p:spPr>
        <p:style>
          <a:lnRef idx="3">
            <a:schemeClr val="lt1"/>
          </a:lnRef>
          <a:fillRef idx="1">
            <a:schemeClr val="accent3"/>
          </a:fillRef>
          <a:effectRef idx="1">
            <a:schemeClr val="accent3"/>
          </a:effectRef>
          <a:fontRef idx="minor">
            <a:schemeClr val="lt1"/>
          </a:fontRef>
        </p:style>
        <p:txBody>
          <a:bodyPr spcFirstLastPara="1" wrap="square" lIns="146094" tIns="146094" rIns="146094" bIns="146094" anchor="ctr" anchorCtr="0">
            <a:noAutofit/>
          </a:bodyPr>
          <a:lstStyle/>
          <a:p>
            <a:pPr>
              <a:buClr>
                <a:srgbClr val="000000"/>
              </a:buClr>
              <a:buFont typeface="Arial"/>
              <a:buNone/>
            </a:pPr>
            <a:endParaRPr sz="2200" kern="0">
              <a:solidFill>
                <a:srgbClr val="000000"/>
              </a:solidFill>
              <a:cs typeface="Arial"/>
              <a:sym typeface="Arial"/>
            </a:endParaRPr>
          </a:p>
        </p:txBody>
      </p:sp>
    </p:spTree>
    <p:extLst>
      <p:ext uri="{BB962C8B-B14F-4D97-AF65-F5344CB8AC3E}">
        <p14:creationId xmlns:p14="http://schemas.microsoft.com/office/powerpoint/2010/main" val="38739632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10924891" y="2960100"/>
            <a:ext cx="1042402" cy="1652508"/>
            <a:chOff x="4430262" y="1178468"/>
            <a:chExt cx="778776" cy="1262894"/>
          </a:xfrm>
        </p:grpSpPr>
        <p:sp>
          <p:nvSpPr>
            <p:cNvPr id="92" name="Rectangle 91"/>
            <p:cNvSpPr/>
            <p:nvPr/>
          </p:nvSpPr>
          <p:spPr>
            <a:xfrm>
              <a:off x="4778044" y="1953379"/>
              <a:ext cx="83212" cy="487983"/>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p:cNvSpPr/>
            <p:nvPr/>
          </p:nvSpPr>
          <p:spPr>
            <a:xfrm>
              <a:off x="4430262"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0CA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93"/>
            <p:cNvSpPr/>
            <p:nvPr/>
          </p:nvSpPr>
          <p:spPr>
            <a:xfrm flipH="1">
              <a:off x="4819650"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137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10052491" y="3068511"/>
            <a:ext cx="1251058" cy="1742629"/>
            <a:chOff x="4430262" y="1178468"/>
            <a:chExt cx="778776" cy="1179723"/>
          </a:xfrm>
        </p:grpSpPr>
        <p:sp>
          <p:nvSpPr>
            <p:cNvPr id="96" name="Rectangle 95"/>
            <p:cNvSpPr/>
            <p:nvPr/>
          </p:nvSpPr>
          <p:spPr>
            <a:xfrm>
              <a:off x="4778044" y="1953379"/>
              <a:ext cx="83212" cy="404812"/>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p:cNvSpPr/>
            <p:nvPr/>
          </p:nvSpPr>
          <p:spPr>
            <a:xfrm>
              <a:off x="4430262"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0CA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p:cNvSpPr/>
            <p:nvPr/>
          </p:nvSpPr>
          <p:spPr>
            <a:xfrm flipH="1">
              <a:off x="4819650"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137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p:cNvGrpSpPr/>
          <p:nvPr/>
        </p:nvGrpSpPr>
        <p:grpSpPr>
          <a:xfrm>
            <a:off x="2117100" y="3958969"/>
            <a:ext cx="1247923" cy="2085463"/>
            <a:chOff x="619546" y="2651489"/>
            <a:chExt cx="473074" cy="790575"/>
          </a:xfrm>
        </p:grpSpPr>
        <p:sp>
          <p:nvSpPr>
            <p:cNvPr id="85" name="Arrow: Pentagon 84"/>
            <p:cNvSpPr/>
            <p:nvPr/>
          </p:nvSpPr>
          <p:spPr>
            <a:xfrm rot="16200000">
              <a:off x="460796" y="2852705"/>
              <a:ext cx="790575" cy="388144"/>
            </a:xfrm>
            <a:prstGeom prst="homePlate">
              <a:avLst/>
            </a:prstGeom>
            <a:solidFill>
              <a:srgbClr val="EDB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6" name="Group 85"/>
            <p:cNvGrpSpPr/>
            <p:nvPr/>
          </p:nvGrpSpPr>
          <p:grpSpPr>
            <a:xfrm rot="13506001">
              <a:off x="619546" y="2675923"/>
              <a:ext cx="473074" cy="473074"/>
              <a:chOff x="574675" y="2581275"/>
              <a:chExt cx="581025" cy="581025"/>
            </a:xfrm>
          </p:grpSpPr>
          <p:sp>
            <p:nvSpPr>
              <p:cNvPr id="89" name="Rectangle: Top Corners Rounded 88"/>
              <p:cNvSpPr/>
              <p:nvPr/>
            </p:nvSpPr>
            <p:spPr>
              <a:xfrm>
                <a:off x="1028700" y="2581275"/>
                <a:ext cx="127000" cy="581025"/>
              </a:xfrm>
              <a:prstGeom prst="round2SameRect">
                <a:avLst>
                  <a:gd name="adj1" fmla="val 50000"/>
                  <a:gd name="adj2" fmla="val 0"/>
                </a:avLst>
              </a:prstGeom>
              <a:solidFill>
                <a:srgbClr val="B77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Top Corners Rounded 89"/>
              <p:cNvSpPr/>
              <p:nvPr/>
            </p:nvSpPr>
            <p:spPr>
              <a:xfrm rot="16200000">
                <a:off x="801688" y="2808287"/>
                <a:ext cx="127000" cy="581025"/>
              </a:xfrm>
              <a:prstGeom prst="round2SameRect">
                <a:avLst>
                  <a:gd name="adj1" fmla="val 50000"/>
                  <a:gd name="adj2" fmla="val 0"/>
                </a:avLst>
              </a:prstGeom>
              <a:solidFill>
                <a:srgbClr val="B77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7" name="Group 76"/>
          <p:cNvGrpSpPr/>
          <p:nvPr/>
        </p:nvGrpSpPr>
        <p:grpSpPr>
          <a:xfrm>
            <a:off x="2539644" y="2864434"/>
            <a:ext cx="1302679" cy="2176968"/>
            <a:chOff x="619546" y="2651489"/>
            <a:chExt cx="473074" cy="790575"/>
          </a:xfrm>
        </p:grpSpPr>
        <p:sp>
          <p:nvSpPr>
            <p:cNvPr id="78" name="Arrow: Pentagon 77"/>
            <p:cNvSpPr/>
            <p:nvPr/>
          </p:nvSpPr>
          <p:spPr>
            <a:xfrm rot="16200000">
              <a:off x="460796" y="2852705"/>
              <a:ext cx="790575" cy="388144"/>
            </a:xfrm>
            <a:prstGeom prst="homePlate">
              <a:avLst/>
            </a:prstGeom>
            <a:solidFill>
              <a:srgbClr val="FFE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p:cNvGrpSpPr/>
            <p:nvPr/>
          </p:nvGrpSpPr>
          <p:grpSpPr>
            <a:xfrm rot="13506001">
              <a:off x="619546" y="2675923"/>
              <a:ext cx="473074" cy="473074"/>
              <a:chOff x="574675" y="2581275"/>
              <a:chExt cx="581025" cy="581025"/>
            </a:xfrm>
          </p:grpSpPr>
          <p:sp>
            <p:nvSpPr>
              <p:cNvPr id="82" name="Rectangle: Top Corners Rounded 81"/>
              <p:cNvSpPr/>
              <p:nvPr/>
            </p:nvSpPr>
            <p:spPr>
              <a:xfrm>
                <a:off x="1028700" y="2581275"/>
                <a:ext cx="127000" cy="581025"/>
              </a:xfrm>
              <a:prstGeom prst="round2SameRect">
                <a:avLst>
                  <a:gd name="adj1" fmla="val 50000"/>
                  <a:gd name="adj2" fmla="val 0"/>
                </a:avLst>
              </a:prstGeom>
              <a:solidFill>
                <a:srgbClr val="F7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Top Corners Rounded 82"/>
              <p:cNvSpPr/>
              <p:nvPr/>
            </p:nvSpPr>
            <p:spPr>
              <a:xfrm rot="16200000">
                <a:off x="801688" y="2808287"/>
                <a:ext cx="127000" cy="581025"/>
              </a:xfrm>
              <a:prstGeom prst="round2SameRect">
                <a:avLst>
                  <a:gd name="adj1" fmla="val 50000"/>
                  <a:gd name="adj2" fmla="val 0"/>
                </a:avLst>
              </a:prstGeom>
              <a:solidFill>
                <a:srgbClr val="F77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p:cNvSpPr/>
            <p:nvPr/>
          </p:nvSpPr>
          <p:spPr>
            <a:xfrm>
              <a:off x="756484" y="2859466"/>
              <a:ext cx="199197" cy="1991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798962" y="2901944"/>
              <a:ext cx="114241" cy="114241"/>
            </a:xfrm>
            <a:prstGeom prst="ellipse">
              <a:avLst/>
            </a:prstGeom>
            <a:solidFill>
              <a:srgbClr val="1A5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6668424" y="2440553"/>
            <a:ext cx="1158240" cy="1158240"/>
            <a:chOff x="4403168" y="1016000"/>
            <a:chExt cx="965200" cy="965200"/>
          </a:xfrm>
        </p:grpSpPr>
        <p:sp>
          <p:nvSpPr>
            <p:cNvPr id="26" name="Oval 25"/>
            <p:cNvSpPr/>
            <p:nvPr/>
          </p:nvSpPr>
          <p:spPr>
            <a:xfrm>
              <a:off x="4403168" y="1016000"/>
              <a:ext cx="965200" cy="965200"/>
            </a:xfrm>
            <a:prstGeom prst="ellipse">
              <a:avLst/>
            </a:prstGeom>
            <a:solidFill>
              <a:srgbClr val="FFE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545408" y="1160105"/>
              <a:ext cx="680720" cy="680720"/>
            </a:xfrm>
            <a:prstGeom prst="ellipse">
              <a:avLst/>
            </a:prstGeom>
            <a:solidFill>
              <a:srgbClr val="FDD7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5684521" y="2440590"/>
            <a:ext cx="3242081" cy="1484569"/>
          </a:xfrm>
          <a:prstGeom prst="rect">
            <a:avLst/>
          </a:prstGeom>
          <a:solidFill>
            <a:srgbClr val="243549"/>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a:endParaRPr lang="en-US"/>
          </a:p>
        </p:txBody>
      </p:sp>
      <p:grpSp>
        <p:nvGrpSpPr>
          <p:cNvPr id="57" name="Group 56"/>
          <p:cNvGrpSpPr/>
          <p:nvPr/>
        </p:nvGrpSpPr>
        <p:grpSpPr>
          <a:xfrm>
            <a:off x="8880786" y="3260904"/>
            <a:ext cx="1042402" cy="1415668"/>
            <a:chOff x="4430262" y="1178468"/>
            <a:chExt cx="778776" cy="1179723"/>
          </a:xfrm>
        </p:grpSpPr>
        <p:sp>
          <p:nvSpPr>
            <p:cNvPr id="58" name="Rectangle 57"/>
            <p:cNvSpPr/>
            <p:nvPr/>
          </p:nvSpPr>
          <p:spPr>
            <a:xfrm>
              <a:off x="4778044" y="1953379"/>
              <a:ext cx="83212" cy="404812"/>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a:off x="4430262"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0CA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p:cNvSpPr/>
            <p:nvPr/>
          </p:nvSpPr>
          <p:spPr>
            <a:xfrm flipH="1">
              <a:off x="4819650"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137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6247861" y="2168147"/>
            <a:ext cx="1042402" cy="1415668"/>
            <a:chOff x="4430262" y="1178468"/>
            <a:chExt cx="778776" cy="1179723"/>
          </a:xfrm>
        </p:grpSpPr>
        <p:sp>
          <p:nvSpPr>
            <p:cNvPr id="50" name="Rectangle 49"/>
            <p:cNvSpPr/>
            <p:nvPr/>
          </p:nvSpPr>
          <p:spPr>
            <a:xfrm>
              <a:off x="4778044" y="1953379"/>
              <a:ext cx="83212" cy="404812"/>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p:cNvSpPr/>
            <p:nvPr/>
          </p:nvSpPr>
          <p:spPr>
            <a:xfrm>
              <a:off x="4430262"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0CA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p:cNvSpPr/>
            <p:nvPr/>
          </p:nvSpPr>
          <p:spPr>
            <a:xfrm flipH="1">
              <a:off x="4819650"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137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6891842" y="2536924"/>
            <a:ext cx="1251058" cy="1388202"/>
            <a:chOff x="4430262" y="1178468"/>
            <a:chExt cx="778776" cy="1179723"/>
          </a:xfrm>
        </p:grpSpPr>
        <p:sp>
          <p:nvSpPr>
            <p:cNvPr id="54" name="Rectangle 53"/>
            <p:cNvSpPr/>
            <p:nvPr/>
          </p:nvSpPr>
          <p:spPr>
            <a:xfrm>
              <a:off x="4778044" y="1953379"/>
              <a:ext cx="83212" cy="404812"/>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p:cNvSpPr/>
            <p:nvPr/>
          </p:nvSpPr>
          <p:spPr>
            <a:xfrm>
              <a:off x="4430262"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0CA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p:cNvSpPr/>
            <p:nvPr/>
          </p:nvSpPr>
          <p:spPr>
            <a:xfrm flipH="1">
              <a:off x="4819650" y="1178468"/>
              <a:ext cx="389388" cy="950370"/>
            </a:xfrm>
            <a:custGeom>
              <a:avLst/>
              <a:gdLst>
                <a:gd name="connsiteX0" fmla="*/ 389388 w 389388"/>
                <a:gd name="connsiteY0" fmla="*/ 0 h 950370"/>
                <a:gd name="connsiteX1" fmla="*/ 389388 w 389388"/>
                <a:gd name="connsiteY1" fmla="*/ 950370 h 950370"/>
                <a:gd name="connsiteX2" fmla="*/ 0 w 389388"/>
                <a:gd name="connsiteY2" fmla="*/ 950370 h 950370"/>
              </a:gdLst>
              <a:ahLst/>
              <a:cxnLst>
                <a:cxn ang="0">
                  <a:pos x="connsiteX0" y="connsiteY0"/>
                </a:cxn>
                <a:cxn ang="0">
                  <a:pos x="connsiteX1" y="connsiteY1"/>
                </a:cxn>
                <a:cxn ang="0">
                  <a:pos x="connsiteX2" y="connsiteY2"/>
                </a:cxn>
              </a:cxnLst>
              <a:rect l="l" t="t" r="r" b="b"/>
              <a:pathLst>
                <a:path w="389388" h="950370">
                  <a:moveTo>
                    <a:pt x="389388" y="0"/>
                  </a:moveTo>
                  <a:lnTo>
                    <a:pt x="389388" y="950370"/>
                  </a:lnTo>
                  <a:lnTo>
                    <a:pt x="0" y="950370"/>
                  </a:lnTo>
                  <a:close/>
                </a:path>
              </a:pathLst>
            </a:custGeom>
            <a:solidFill>
              <a:srgbClr val="137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p:cNvGrpSpPr/>
          <p:nvPr/>
        </p:nvGrpSpPr>
        <p:grpSpPr>
          <a:xfrm>
            <a:off x="8694552" y="3180653"/>
            <a:ext cx="465511" cy="865024"/>
            <a:chOff x="4145820" y="2017870"/>
            <a:chExt cx="739948" cy="1374993"/>
          </a:xfrm>
        </p:grpSpPr>
        <p:sp>
          <p:nvSpPr>
            <p:cNvPr id="43" name="Rectangle 42"/>
            <p:cNvSpPr/>
            <p:nvPr/>
          </p:nvSpPr>
          <p:spPr>
            <a:xfrm>
              <a:off x="4444402" y="2696704"/>
              <a:ext cx="131883" cy="696159"/>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145820" y="2017870"/>
              <a:ext cx="739948" cy="739950"/>
              <a:chOff x="4033194" y="1905244"/>
              <a:chExt cx="965200" cy="965202"/>
            </a:xfrm>
          </p:grpSpPr>
          <p:grpSp>
            <p:nvGrpSpPr>
              <p:cNvPr id="45" name="Group 44"/>
              <p:cNvGrpSpPr/>
              <p:nvPr/>
            </p:nvGrpSpPr>
            <p:grpSpPr>
              <a:xfrm>
                <a:off x="4033194" y="1905246"/>
                <a:ext cx="965200" cy="965200"/>
                <a:chOff x="4403168" y="1016000"/>
                <a:chExt cx="965200" cy="965200"/>
              </a:xfrm>
            </p:grpSpPr>
            <p:sp>
              <p:nvSpPr>
                <p:cNvPr id="47" name="Oval 46"/>
                <p:cNvSpPr/>
                <p:nvPr/>
              </p:nvSpPr>
              <p:spPr>
                <a:xfrm>
                  <a:off x="4403168" y="1016000"/>
                  <a:ext cx="965200" cy="965200"/>
                </a:xfrm>
                <a:prstGeom prst="ellipse">
                  <a:avLst/>
                </a:prstGeom>
                <a:solidFill>
                  <a:srgbClr val="5EC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Shape 45"/>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5" name="Group 34"/>
          <p:cNvGrpSpPr/>
          <p:nvPr/>
        </p:nvGrpSpPr>
        <p:grpSpPr>
          <a:xfrm>
            <a:off x="8042236" y="2738369"/>
            <a:ext cx="659028" cy="1222566"/>
            <a:chOff x="4145820" y="2017870"/>
            <a:chExt cx="739948" cy="1372683"/>
          </a:xfrm>
        </p:grpSpPr>
        <p:sp>
          <p:nvSpPr>
            <p:cNvPr id="36" name="Rectangle 35"/>
            <p:cNvSpPr/>
            <p:nvPr/>
          </p:nvSpPr>
          <p:spPr>
            <a:xfrm>
              <a:off x="4459224" y="2704087"/>
              <a:ext cx="111270" cy="686466"/>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p:cNvGrpSpPr/>
            <p:nvPr/>
          </p:nvGrpSpPr>
          <p:grpSpPr>
            <a:xfrm>
              <a:off x="4145820" y="2017870"/>
              <a:ext cx="739948" cy="739950"/>
              <a:chOff x="4033194" y="1905244"/>
              <a:chExt cx="965200" cy="965202"/>
            </a:xfrm>
          </p:grpSpPr>
          <p:grpSp>
            <p:nvGrpSpPr>
              <p:cNvPr id="38" name="Group 37"/>
              <p:cNvGrpSpPr/>
              <p:nvPr/>
            </p:nvGrpSpPr>
            <p:grpSpPr>
              <a:xfrm>
                <a:off x="4033194" y="1905246"/>
                <a:ext cx="965200" cy="965200"/>
                <a:chOff x="4403168" y="1016000"/>
                <a:chExt cx="965200" cy="965200"/>
              </a:xfrm>
            </p:grpSpPr>
            <p:sp>
              <p:nvSpPr>
                <p:cNvPr id="40" name="Oval 39"/>
                <p:cNvSpPr/>
                <p:nvPr/>
              </p:nvSpPr>
              <p:spPr>
                <a:xfrm>
                  <a:off x="4403168" y="1016000"/>
                  <a:ext cx="965200" cy="965200"/>
                </a:xfrm>
                <a:prstGeom prst="ellipse">
                  <a:avLst/>
                </a:prstGeom>
                <a:solidFill>
                  <a:srgbClr val="5EC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Freeform: Shape 38"/>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 name="Group 2"/>
          <p:cNvGrpSpPr/>
          <p:nvPr/>
        </p:nvGrpSpPr>
        <p:grpSpPr>
          <a:xfrm>
            <a:off x="5010717" y="2795325"/>
            <a:ext cx="887938" cy="1648532"/>
            <a:chOff x="4145820" y="2017870"/>
            <a:chExt cx="739948" cy="1373777"/>
          </a:xfrm>
        </p:grpSpPr>
        <p:sp>
          <p:nvSpPr>
            <p:cNvPr id="29" name="Rectangle 28"/>
            <p:cNvSpPr/>
            <p:nvPr/>
          </p:nvSpPr>
          <p:spPr>
            <a:xfrm>
              <a:off x="4469850" y="2663835"/>
              <a:ext cx="99595" cy="727812"/>
            </a:xfrm>
            <a:prstGeom prst="rect">
              <a:avLst/>
            </a:prstGeom>
            <a:solidFill>
              <a:srgbClr val="D17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145820" y="2017870"/>
              <a:ext cx="739948" cy="739950"/>
              <a:chOff x="4033194" y="1905244"/>
              <a:chExt cx="965200" cy="965202"/>
            </a:xfrm>
          </p:grpSpPr>
          <p:grpSp>
            <p:nvGrpSpPr>
              <p:cNvPr id="31" name="Group 30"/>
              <p:cNvGrpSpPr/>
              <p:nvPr/>
            </p:nvGrpSpPr>
            <p:grpSpPr>
              <a:xfrm>
                <a:off x="4033194" y="1905246"/>
                <a:ext cx="965200" cy="965200"/>
                <a:chOff x="4403168" y="1016000"/>
                <a:chExt cx="965200" cy="965200"/>
              </a:xfrm>
            </p:grpSpPr>
            <p:sp>
              <p:nvSpPr>
                <p:cNvPr id="33" name="Oval 32"/>
                <p:cNvSpPr/>
                <p:nvPr/>
              </p:nvSpPr>
              <p:spPr>
                <a:xfrm>
                  <a:off x="4403168" y="1016000"/>
                  <a:ext cx="965200" cy="965200"/>
                </a:xfrm>
                <a:prstGeom prst="ellipse">
                  <a:avLst/>
                </a:prstGeom>
                <a:solidFill>
                  <a:srgbClr val="5EC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Shape 31"/>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6" name="Group 15"/>
          <p:cNvGrpSpPr/>
          <p:nvPr/>
        </p:nvGrpSpPr>
        <p:grpSpPr>
          <a:xfrm>
            <a:off x="4548334" y="3426654"/>
            <a:ext cx="5503254" cy="3166303"/>
            <a:chOff x="5332206" y="3817934"/>
            <a:chExt cx="4586045" cy="2229649"/>
          </a:xfrm>
        </p:grpSpPr>
        <p:sp>
          <p:nvSpPr>
            <p:cNvPr id="17" name="Freeform: Shape 16"/>
            <p:cNvSpPr/>
            <p:nvPr/>
          </p:nvSpPr>
          <p:spPr>
            <a:xfrm>
              <a:off x="5332206"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A4E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p:nvSpPr>
          <p:spPr>
            <a:xfrm flipH="1">
              <a:off x="7605954"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73C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 name="Group 21"/>
          <p:cNvGrpSpPr/>
          <p:nvPr/>
        </p:nvGrpSpPr>
        <p:grpSpPr>
          <a:xfrm>
            <a:off x="2110006" y="4378025"/>
            <a:ext cx="3499970" cy="1858684"/>
            <a:chOff x="5332206" y="3817934"/>
            <a:chExt cx="4586045" cy="2229649"/>
          </a:xfrm>
        </p:grpSpPr>
        <p:sp>
          <p:nvSpPr>
            <p:cNvPr id="23" name="Freeform: Shape 22"/>
            <p:cNvSpPr/>
            <p:nvPr/>
          </p:nvSpPr>
          <p:spPr>
            <a:xfrm>
              <a:off x="5332206"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A4E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p:cNvSpPr/>
            <p:nvPr/>
          </p:nvSpPr>
          <p:spPr>
            <a:xfrm flipH="1">
              <a:off x="7605954"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73C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8722365" y="4200491"/>
            <a:ext cx="3499970" cy="1858684"/>
            <a:chOff x="5332206" y="3817934"/>
            <a:chExt cx="4586045" cy="2229649"/>
          </a:xfrm>
        </p:grpSpPr>
        <p:sp>
          <p:nvSpPr>
            <p:cNvPr id="20" name="Freeform: Shape 19"/>
            <p:cNvSpPr/>
            <p:nvPr/>
          </p:nvSpPr>
          <p:spPr>
            <a:xfrm>
              <a:off x="5332206"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A4E2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p:cNvSpPr/>
            <p:nvPr/>
          </p:nvSpPr>
          <p:spPr>
            <a:xfrm flipH="1">
              <a:off x="7605954" y="3817934"/>
              <a:ext cx="2312297" cy="2229649"/>
            </a:xfrm>
            <a:custGeom>
              <a:avLst/>
              <a:gdLst>
                <a:gd name="connsiteX0" fmla="*/ 2312297 w 2312297"/>
                <a:gd name="connsiteY0" fmla="*/ 0 h 2229649"/>
                <a:gd name="connsiteX1" fmla="*/ 2312297 w 2312297"/>
                <a:gd name="connsiteY1" fmla="*/ 2229649 h 2229649"/>
                <a:gd name="connsiteX2" fmla="*/ 2105498 w 2312297"/>
                <a:gd name="connsiteY2" fmla="*/ 2224681 h 2229649"/>
                <a:gd name="connsiteX3" fmla="*/ 0 w 2312297"/>
                <a:gd name="connsiteY3" fmla="*/ 1114824 h 2229649"/>
                <a:gd name="connsiteX4" fmla="*/ 2105498 w 2312297"/>
                <a:gd name="connsiteY4" fmla="*/ 4967 h 222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297" h="2229649">
                  <a:moveTo>
                    <a:pt x="2312297" y="0"/>
                  </a:moveTo>
                  <a:lnTo>
                    <a:pt x="2312297" y="2229649"/>
                  </a:lnTo>
                  <a:lnTo>
                    <a:pt x="2105498" y="2224681"/>
                  </a:lnTo>
                  <a:cubicBezTo>
                    <a:pt x="922871" y="2167551"/>
                    <a:pt x="0" y="1692454"/>
                    <a:pt x="0" y="1114824"/>
                  </a:cubicBezTo>
                  <a:cubicBezTo>
                    <a:pt x="0" y="537195"/>
                    <a:pt x="922871" y="62098"/>
                    <a:pt x="2105498" y="4967"/>
                  </a:cubicBezTo>
                  <a:close/>
                </a:path>
              </a:pathLst>
            </a:custGeom>
            <a:solidFill>
              <a:srgbClr val="73C5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335215" y="4025887"/>
            <a:ext cx="1298573" cy="1482734"/>
            <a:chOff x="5692822" y="3319846"/>
            <a:chExt cx="797654" cy="910776"/>
          </a:xfrm>
        </p:grpSpPr>
        <p:sp>
          <p:nvSpPr>
            <p:cNvPr id="10" name="Freeform: Shape 9"/>
            <p:cNvSpPr/>
            <p:nvPr/>
          </p:nvSpPr>
          <p:spPr>
            <a:xfrm rot="2511723" flipH="1">
              <a:off x="5692822" y="3319848"/>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0F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p:nvPr/>
          </p:nvSpPr>
          <p:spPr>
            <a:xfrm rot="19088277">
              <a:off x="5758674" y="3319846"/>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Rounded Corners 61"/>
          <p:cNvSpPr/>
          <p:nvPr/>
        </p:nvSpPr>
        <p:spPr>
          <a:xfrm>
            <a:off x="1693687" y="1864371"/>
            <a:ext cx="1700479" cy="44618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a:endParaRPr lang="en-US" dirty="0"/>
          </a:p>
        </p:txBody>
      </p:sp>
      <p:sp>
        <p:nvSpPr>
          <p:cNvPr id="71" name="Rectangle: Rounded Corners 70"/>
          <p:cNvSpPr/>
          <p:nvPr/>
        </p:nvSpPr>
        <p:spPr>
          <a:xfrm>
            <a:off x="3240984" y="1206031"/>
            <a:ext cx="1700479" cy="44618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a:endParaRPr lang="en-US" dirty="0"/>
          </a:p>
        </p:txBody>
      </p:sp>
      <p:sp>
        <p:nvSpPr>
          <p:cNvPr id="72" name="Rectangle: Rounded Corners 71"/>
          <p:cNvSpPr/>
          <p:nvPr/>
        </p:nvSpPr>
        <p:spPr>
          <a:xfrm>
            <a:off x="11339988" y="1870308"/>
            <a:ext cx="1700479" cy="44618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a:endParaRPr lang="en-US" dirty="0"/>
          </a:p>
        </p:txBody>
      </p:sp>
      <p:sp>
        <p:nvSpPr>
          <p:cNvPr id="73" name="Rectangle: Rounded Corners 72"/>
          <p:cNvSpPr/>
          <p:nvPr/>
        </p:nvSpPr>
        <p:spPr>
          <a:xfrm>
            <a:off x="9787998" y="1211967"/>
            <a:ext cx="1700479" cy="44618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a:endParaRPr lang="en-US" dirty="0"/>
          </a:p>
        </p:txBody>
      </p:sp>
      <p:grpSp>
        <p:nvGrpSpPr>
          <p:cNvPr id="101" name="Group 100"/>
          <p:cNvGrpSpPr/>
          <p:nvPr/>
        </p:nvGrpSpPr>
        <p:grpSpPr>
          <a:xfrm>
            <a:off x="10025700" y="4590221"/>
            <a:ext cx="887938" cy="887940"/>
            <a:chOff x="4033194" y="1905244"/>
            <a:chExt cx="965200" cy="965202"/>
          </a:xfrm>
        </p:grpSpPr>
        <p:grpSp>
          <p:nvGrpSpPr>
            <p:cNvPr id="102" name="Group 101"/>
            <p:cNvGrpSpPr/>
            <p:nvPr/>
          </p:nvGrpSpPr>
          <p:grpSpPr>
            <a:xfrm>
              <a:off x="4033194" y="1905246"/>
              <a:ext cx="965200" cy="965200"/>
              <a:chOff x="4403168" y="1016000"/>
              <a:chExt cx="965200" cy="965200"/>
            </a:xfrm>
          </p:grpSpPr>
          <p:sp>
            <p:nvSpPr>
              <p:cNvPr id="104" name="Oval 103"/>
              <p:cNvSpPr/>
              <p:nvPr/>
            </p:nvSpPr>
            <p:spPr>
              <a:xfrm>
                <a:off x="4403168" y="1016000"/>
                <a:ext cx="965200" cy="965200"/>
              </a:xfrm>
              <a:prstGeom prst="ellipse">
                <a:avLst/>
              </a:prstGeom>
              <a:solidFill>
                <a:srgbClr val="5EC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Freeform: Shape 102"/>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Oval 105"/>
          <p:cNvSpPr/>
          <p:nvPr/>
        </p:nvSpPr>
        <p:spPr>
          <a:xfrm>
            <a:off x="11045943" y="4672557"/>
            <a:ext cx="887938" cy="887938"/>
          </a:xfrm>
          <a:prstGeom prst="ellipse">
            <a:avLst/>
          </a:pr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a:endParaRPr lang="en-US" dirty="0"/>
          </a:p>
        </p:txBody>
      </p:sp>
      <p:grpSp>
        <p:nvGrpSpPr>
          <p:cNvPr id="107" name="Group 106"/>
          <p:cNvGrpSpPr/>
          <p:nvPr/>
        </p:nvGrpSpPr>
        <p:grpSpPr>
          <a:xfrm>
            <a:off x="5650543" y="4544974"/>
            <a:ext cx="887938" cy="887940"/>
            <a:chOff x="4033194" y="1905244"/>
            <a:chExt cx="965200" cy="965202"/>
          </a:xfrm>
        </p:grpSpPr>
        <p:grpSp>
          <p:nvGrpSpPr>
            <p:cNvPr id="108" name="Group 107"/>
            <p:cNvGrpSpPr/>
            <p:nvPr/>
          </p:nvGrpSpPr>
          <p:grpSpPr>
            <a:xfrm>
              <a:off x="4033194" y="1905246"/>
              <a:ext cx="965200" cy="965200"/>
              <a:chOff x="4403168" y="1016000"/>
              <a:chExt cx="965200" cy="965200"/>
            </a:xfrm>
          </p:grpSpPr>
          <p:sp>
            <p:nvSpPr>
              <p:cNvPr id="110" name="Oval 109"/>
              <p:cNvSpPr/>
              <p:nvPr/>
            </p:nvSpPr>
            <p:spPr>
              <a:xfrm>
                <a:off x="4403168" y="1016000"/>
                <a:ext cx="965200" cy="965200"/>
              </a:xfrm>
              <a:prstGeom prst="ellipse">
                <a:avLst/>
              </a:pr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Freeform: Shape 108"/>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2" name="Group 111"/>
          <p:cNvGrpSpPr/>
          <p:nvPr/>
        </p:nvGrpSpPr>
        <p:grpSpPr>
          <a:xfrm>
            <a:off x="3405474" y="4668439"/>
            <a:ext cx="887938" cy="887940"/>
            <a:chOff x="4033194" y="1905244"/>
            <a:chExt cx="965200" cy="965202"/>
          </a:xfrm>
        </p:grpSpPr>
        <p:grpSp>
          <p:nvGrpSpPr>
            <p:cNvPr id="113" name="Group 112"/>
            <p:cNvGrpSpPr/>
            <p:nvPr/>
          </p:nvGrpSpPr>
          <p:grpSpPr>
            <a:xfrm>
              <a:off x="4033194" y="1905246"/>
              <a:ext cx="965200" cy="965200"/>
              <a:chOff x="4403168" y="1016000"/>
              <a:chExt cx="965200" cy="965200"/>
            </a:xfrm>
          </p:grpSpPr>
          <p:sp>
            <p:nvSpPr>
              <p:cNvPr id="115" name="Oval 114"/>
              <p:cNvSpPr/>
              <p:nvPr/>
            </p:nvSpPr>
            <p:spPr>
              <a:xfrm>
                <a:off x="4403168" y="1016000"/>
                <a:ext cx="965200" cy="965200"/>
              </a:xfrm>
              <a:prstGeom prst="ellipse">
                <a:avLst/>
              </a:prstGeom>
              <a:solidFill>
                <a:srgbClr val="5EC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p:cNvSpPr/>
              <p:nvPr/>
            </p:nvSpPr>
            <p:spPr>
              <a:xfrm>
                <a:off x="4545408" y="1160105"/>
                <a:ext cx="680720" cy="680720"/>
              </a:xfrm>
              <a:prstGeom prst="ellipse">
                <a:avLst/>
              </a:prstGeom>
              <a:solidFill>
                <a:srgbClr val="A7E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Freeform: Shape 113"/>
            <p:cNvSpPr/>
            <p:nvPr/>
          </p:nvSpPr>
          <p:spPr>
            <a:xfrm>
              <a:off x="4514335" y="1905244"/>
              <a:ext cx="484059" cy="965200"/>
            </a:xfrm>
            <a:custGeom>
              <a:avLst/>
              <a:gdLst>
                <a:gd name="connsiteX0" fmla="*/ 1459 w 484059"/>
                <a:gd name="connsiteY0" fmla="*/ 0 h 965200"/>
                <a:gd name="connsiteX1" fmla="*/ 484059 w 484059"/>
                <a:gd name="connsiteY1" fmla="*/ 482600 h 965200"/>
                <a:gd name="connsiteX2" fmla="*/ 1459 w 484059"/>
                <a:gd name="connsiteY2" fmla="*/ 965200 h 965200"/>
                <a:gd name="connsiteX3" fmla="*/ 0 w 484059"/>
                <a:gd name="connsiteY3" fmla="*/ 965053 h 965200"/>
                <a:gd name="connsiteX4" fmla="*/ 0 w 484059"/>
                <a:gd name="connsiteY4" fmla="*/ 147 h 96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059" h="965200">
                  <a:moveTo>
                    <a:pt x="1459" y="0"/>
                  </a:moveTo>
                  <a:cubicBezTo>
                    <a:pt x="267992" y="0"/>
                    <a:pt x="484059" y="216067"/>
                    <a:pt x="484059" y="482600"/>
                  </a:cubicBezTo>
                  <a:cubicBezTo>
                    <a:pt x="484059" y="749133"/>
                    <a:pt x="267992" y="965200"/>
                    <a:pt x="1459" y="965200"/>
                  </a:cubicBezTo>
                  <a:lnTo>
                    <a:pt x="0" y="965053"/>
                  </a:lnTo>
                  <a:lnTo>
                    <a:pt x="0" y="147"/>
                  </a:lnTo>
                  <a:close/>
                </a:path>
              </a:pathLst>
            </a:custGeom>
            <a:solidFill>
              <a:srgbClr val="08A25C">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7" name="Oval 116"/>
          <p:cNvSpPr/>
          <p:nvPr/>
        </p:nvSpPr>
        <p:spPr>
          <a:xfrm>
            <a:off x="4500473" y="4764164"/>
            <a:ext cx="747396" cy="747396"/>
          </a:xfrm>
          <a:prstGeom prst="ellipse">
            <a:avLst/>
          </a:pr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a:endParaRPr lang="en-US" dirty="0"/>
          </a:p>
        </p:txBody>
      </p:sp>
      <p:sp>
        <p:nvSpPr>
          <p:cNvPr id="118" name="Oval 117"/>
          <p:cNvSpPr/>
          <p:nvPr/>
        </p:nvSpPr>
        <p:spPr>
          <a:xfrm>
            <a:off x="8001591" y="4643066"/>
            <a:ext cx="887938" cy="887938"/>
          </a:xfrm>
          <a:prstGeom prst="ellipse">
            <a:avLst/>
          </a:pr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a:endParaRPr lang="en-US" dirty="0"/>
          </a:p>
        </p:txBody>
      </p:sp>
      <p:grpSp>
        <p:nvGrpSpPr>
          <p:cNvPr id="120" name="Group 119"/>
          <p:cNvGrpSpPr/>
          <p:nvPr/>
        </p:nvGrpSpPr>
        <p:grpSpPr>
          <a:xfrm>
            <a:off x="7166498" y="4512138"/>
            <a:ext cx="704052" cy="803899"/>
            <a:chOff x="5692822" y="3319846"/>
            <a:chExt cx="797654" cy="910776"/>
          </a:xfrm>
        </p:grpSpPr>
        <p:sp>
          <p:nvSpPr>
            <p:cNvPr id="121" name="Freeform: Shape 120"/>
            <p:cNvSpPr/>
            <p:nvPr/>
          </p:nvSpPr>
          <p:spPr>
            <a:xfrm rot="2511723" flipH="1">
              <a:off x="5692822" y="3319848"/>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0F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Shape 121"/>
            <p:cNvSpPr/>
            <p:nvPr/>
          </p:nvSpPr>
          <p:spPr>
            <a:xfrm rot="19088277">
              <a:off x="5758674" y="3319846"/>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p:cNvGrpSpPr/>
          <p:nvPr/>
        </p:nvGrpSpPr>
        <p:grpSpPr>
          <a:xfrm>
            <a:off x="2323583" y="4280208"/>
            <a:ext cx="1215814" cy="1388239"/>
            <a:chOff x="5692822" y="3319846"/>
            <a:chExt cx="797654" cy="910776"/>
          </a:xfrm>
        </p:grpSpPr>
        <p:sp>
          <p:nvSpPr>
            <p:cNvPr id="124" name="Freeform: Shape 123"/>
            <p:cNvSpPr/>
            <p:nvPr/>
          </p:nvSpPr>
          <p:spPr>
            <a:xfrm rot="2511723" flipH="1">
              <a:off x="5692822" y="3319848"/>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0F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Shape 124"/>
            <p:cNvSpPr/>
            <p:nvPr/>
          </p:nvSpPr>
          <p:spPr>
            <a:xfrm rot="19088277">
              <a:off x="5758674" y="3319846"/>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p:cNvGrpSpPr/>
          <p:nvPr/>
        </p:nvGrpSpPr>
        <p:grpSpPr>
          <a:xfrm>
            <a:off x="2019203" y="4722793"/>
            <a:ext cx="959131" cy="1095154"/>
            <a:chOff x="5692822" y="3319846"/>
            <a:chExt cx="797654" cy="910776"/>
          </a:xfrm>
        </p:grpSpPr>
        <p:sp>
          <p:nvSpPr>
            <p:cNvPr id="130" name="Freeform: Shape 129"/>
            <p:cNvSpPr/>
            <p:nvPr/>
          </p:nvSpPr>
          <p:spPr>
            <a:xfrm rot="2511723" flipH="1">
              <a:off x="5692822" y="3319848"/>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0FB8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p:cNvSpPr/>
            <p:nvPr/>
          </p:nvSpPr>
          <p:spPr>
            <a:xfrm rot="19088277">
              <a:off x="5758674" y="3319846"/>
              <a:ext cx="731802" cy="910774"/>
            </a:xfrm>
            <a:custGeom>
              <a:avLst/>
              <a:gdLst>
                <a:gd name="connsiteX0" fmla="*/ 731802 w 731802"/>
                <a:gd name="connsiteY0" fmla="*/ 0 h 910774"/>
                <a:gd name="connsiteX1" fmla="*/ 730293 w 731802"/>
                <a:gd name="connsiteY1" fmla="*/ 0 h 910774"/>
                <a:gd name="connsiteX2" fmla="*/ 0 w 731802"/>
                <a:gd name="connsiteY2" fmla="*/ 815011 h 910774"/>
                <a:gd name="connsiteX3" fmla="*/ 21804 w 731802"/>
                <a:gd name="connsiteY3" fmla="*/ 833001 h 910774"/>
                <a:gd name="connsiteX4" fmla="*/ 276415 w 731802"/>
                <a:gd name="connsiteY4" fmla="*/ 910774 h 910774"/>
                <a:gd name="connsiteX5" fmla="*/ 731802 w 731802"/>
                <a:gd name="connsiteY5" fmla="*/ 455387 h 9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802" h="910774">
                  <a:moveTo>
                    <a:pt x="731802" y="0"/>
                  </a:moveTo>
                  <a:lnTo>
                    <a:pt x="730293" y="0"/>
                  </a:lnTo>
                  <a:lnTo>
                    <a:pt x="0" y="815011"/>
                  </a:lnTo>
                  <a:lnTo>
                    <a:pt x="21804" y="833001"/>
                  </a:lnTo>
                  <a:cubicBezTo>
                    <a:pt x="94484" y="882103"/>
                    <a:pt x="182101" y="910774"/>
                    <a:pt x="276415" y="910774"/>
                  </a:cubicBezTo>
                  <a:cubicBezTo>
                    <a:pt x="527918" y="910774"/>
                    <a:pt x="731802" y="706890"/>
                    <a:pt x="731802" y="455387"/>
                  </a:cubicBezTo>
                  <a:close/>
                </a:path>
              </a:pathLst>
            </a:custGeom>
            <a:solidFill>
              <a:srgbClr val="157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797449" y="5023236"/>
            <a:ext cx="13005029" cy="2313619"/>
            <a:chOff x="664538" y="4186028"/>
            <a:chExt cx="10837524" cy="1928016"/>
          </a:xfrm>
        </p:grpSpPr>
        <p:sp>
          <p:nvSpPr>
            <p:cNvPr id="8" name="Rectangle: Rounded Corners 7"/>
            <p:cNvSpPr/>
            <p:nvPr/>
          </p:nvSpPr>
          <p:spPr>
            <a:xfrm>
              <a:off x="3162301" y="4659579"/>
              <a:ext cx="5143500" cy="473551"/>
            </a:xfrm>
            <a:prstGeom prst="roundRect">
              <a:avLst>
                <a:gd name="adj" fmla="val 0"/>
              </a:avLst>
            </a:prstGeom>
            <a:solidFill>
              <a:srgbClr val="2CD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664538" y="4186028"/>
              <a:ext cx="10837524" cy="1928016"/>
              <a:chOff x="664538" y="4186028"/>
              <a:chExt cx="10837524" cy="1928016"/>
            </a:xfrm>
          </p:grpSpPr>
          <p:sp>
            <p:nvSpPr>
              <p:cNvPr id="13" name="Rectangle: Rounded Corners 12"/>
              <p:cNvSpPr/>
              <p:nvPr/>
            </p:nvSpPr>
            <p:spPr>
              <a:xfrm>
                <a:off x="749300" y="4186028"/>
                <a:ext cx="10668000" cy="473551"/>
              </a:xfrm>
              <a:prstGeom prst="roundRect">
                <a:avLst>
                  <a:gd name="adj" fmla="val 50000"/>
                </a:avLst>
              </a:prstGeom>
              <a:solidFill>
                <a:srgbClr val="2CD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1915385" y="5118286"/>
                <a:ext cx="8251067" cy="473551"/>
              </a:xfrm>
              <a:prstGeom prst="roundRect">
                <a:avLst>
                  <a:gd name="adj" fmla="val 50000"/>
                </a:avLst>
              </a:prstGeom>
              <a:solidFill>
                <a:srgbClr val="2CD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664538" y="4644735"/>
                <a:ext cx="4072562" cy="473551"/>
              </a:xfrm>
              <a:prstGeom prst="roundRect">
                <a:avLst>
                  <a:gd name="adj" fmla="val 50000"/>
                </a:avLst>
              </a:prstGeom>
              <a:solidFill>
                <a:srgbClr val="24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7645400" y="4644734"/>
                <a:ext cx="3856662" cy="473551"/>
              </a:xfrm>
              <a:prstGeom prst="roundRect">
                <a:avLst>
                  <a:gd name="adj" fmla="val 50000"/>
                </a:avLst>
              </a:prstGeom>
              <a:solidFill>
                <a:srgbClr val="243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p:cNvSpPr/>
              <p:nvPr/>
            </p:nvSpPr>
            <p:spPr>
              <a:xfrm>
                <a:off x="7170118" y="5731498"/>
                <a:ext cx="1859089" cy="382546"/>
              </a:xfrm>
              <a:prstGeom prst="roundRect">
                <a:avLst>
                  <a:gd name="adj" fmla="val 50000"/>
                </a:avLst>
              </a:prstGeom>
              <a:solidFill>
                <a:srgbClr val="2CD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p:cNvSpPr/>
              <p:nvPr/>
            </p:nvSpPr>
            <p:spPr>
              <a:xfrm>
                <a:off x="4951754" y="5013596"/>
                <a:ext cx="1796624" cy="10213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6845156" y="5010242"/>
                <a:ext cx="103300" cy="103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a:off x="7044911" y="5011942"/>
                <a:ext cx="103300" cy="103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a:off x="6543961" y="5727200"/>
                <a:ext cx="385664" cy="385664"/>
              </a:xfrm>
              <a:prstGeom prst="ellipse">
                <a:avLst/>
              </a:prstGeom>
              <a:solidFill>
                <a:srgbClr val="2CD8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19" name="Rectangle 118">
            <a:extLst>
              <a:ext uri="{FF2B5EF4-FFF2-40B4-BE49-F238E27FC236}">
                <a16:creationId xmlns:a16="http://schemas.microsoft.com/office/drawing/2014/main" xmlns="" id="{2F93E233-7B09-48E5-A4EB-772B2D789870}"/>
              </a:ext>
            </a:extLst>
          </p:cNvPr>
          <p:cNvSpPr/>
          <p:nvPr/>
        </p:nvSpPr>
        <p:spPr>
          <a:xfrm>
            <a:off x="0" y="0"/>
            <a:ext cx="14630400" cy="8229600"/>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a:endParaRPr lang="en-US"/>
          </a:p>
        </p:txBody>
      </p:sp>
    </p:spTree>
    <p:extLst>
      <p:ext uri="{BB962C8B-B14F-4D97-AF65-F5344CB8AC3E}">
        <p14:creationId xmlns:p14="http://schemas.microsoft.com/office/powerpoint/2010/main" val="401371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750"/>
                                        <p:tgtEl>
                                          <p:spTgt spid="119"/>
                                        </p:tgtEl>
                                      </p:cBhvr>
                                    </p:animEffect>
                                    <p:set>
                                      <p:cBhvr>
                                        <p:cTn id="7" dur="1" fill="hold">
                                          <p:stCondLst>
                                            <p:cond delay="1749"/>
                                          </p:stCondLst>
                                        </p:cTn>
                                        <p:tgtEl>
                                          <p:spTgt spid="119"/>
                                        </p:tgtEl>
                                        <p:attrNameLst>
                                          <p:attrName>style.visibility</p:attrName>
                                        </p:attrNameLst>
                                      </p:cBhvr>
                                      <p:to>
                                        <p:strVal val="hidden"/>
                                      </p:to>
                                    </p:set>
                                  </p:childTnLst>
                                </p:cTn>
                              </p:par>
                              <p:par>
                                <p:cTn id="8" presetID="64" presetClass="path" presetSubtype="0" accel="50000" decel="50000" fill="hold" nodeType="withEffect">
                                  <p:stCondLst>
                                    <p:cond delay="750"/>
                                  </p:stCondLst>
                                  <p:childTnLst>
                                    <p:animMotion origin="layout" path="M -2.5E-6 1.85185E-6 L -2.5E-6 -0.19861 " pathEditMode="relative" rAng="0" ptsTypes="AA">
                                      <p:cBhvr>
                                        <p:cTn id="9" dur="750" fill="hold"/>
                                        <p:tgtEl>
                                          <p:spTgt spid="25"/>
                                        </p:tgtEl>
                                        <p:attrNameLst>
                                          <p:attrName>ppt_x</p:attrName>
                                          <p:attrName>ppt_y</p:attrName>
                                        </p:attrNameLst>
                                      </p:cBhvr>
                                      <p:rCtr x="0" y="-9931"/>
                                    </p:animMotion>
                                  </p:childTnLst>
                                </p:cTn>
                              </p:par>
                              <p:par>
                                <p:cTn id="10" presetID="35" presetClass="path" presetSubtype="0" accel="50000" decel="50000" autoRev="1" fill="hold" grpId="0" nodeType="withEffect">
                                  <p:stCondLst>
                                    <p:cond delay="0"/>
                                  </p:stCondLst>
                                  <p:childTnLst>
                                    <p:animMotion origin="layout" path="M 2.70833E-6 -1.11111E-6 L -0.1056 -1.11111E-6 " pathEditMode="relative" rAng="0" ptsTypes="AA">
                                      <p:cBhvr>
                                        <p:cTn id="11" dur="3000" fill="hold"/>
                                        <p:tgtEl>
                                          <p:spTgt spid="71"/>
                                        </p:tgtEl>
                                        <p:attrNameLst>
                                          <p:attrName>ppt_x</p:attrName>
                                          <p:attrName>ppt_y</p:attrName>
                                        </p:attrNameLst>
                                      </p:cBhvr>
                                      <p:rCtr x="-5286" y="0"/>
                                    </p:animMotion>
                                  </p:childTnLst>
                                </p:cTn>
                              </p:par>
                              <p:par>
                                <p:cTn id="12" presetID="63" presetClass="path" presetSubtype="0" accel="50000" decel="50000" autoRev="1" fill="hold" grpId="0" nodeType="withEffect">
                                  <p:stCondLst>
                                    <p:cond delay="0"/>
                                  </p:stCondLst>
                                  <p:childTnLst>
                                    <p:animMotion origin="layout" path="M 1.875E-6 -3.7037E-6 L 0.10664 -3.7037E-6 " pathEditMode="relative" rAng="0" ptsTypes="AA">
                                      <p:cBhvr>
                                        <p:cTn id="13" dur="3000" fill="hold"/>
                                        <p:tgtEl>
                                          <p:spTgt spid="62"/>
                                        </p:tgtEl>
                                        <p:attrNameLst>
                                          <p:attrName>ppt_x</p:attrName>
                                          <p:attrName>ppt_y</p:attrName>
                                        </p:attrNameLst>
                                      </p:cBhvr>
                                      <p:rCtr x="5326" y="0"/>
                                    </p:animMotion>
                                  </p:childTnLst>
                                </p:cTn>
                              </p:par>
                              <p:par>
                                <p:cTn id="14" presetID="63" presetClass="path" presetSubtype="0" accel="50000" decel="50000" autoRev="1" fill="hold" grpId="0" nodeType="withEffect">
                                  <p:stCondLst>
                                    <p:cond delay="0"/>
                                  </p:stCondLst>
                                  <p:childTnLst>
                                    <p:animMotion origin="layout" path="M 1.875E-6 -3.7037E-6 L 0.10664 -3.7037E-6 " pathEditMode="relative" rAng="0" ptsTypes="AA">
                                      <p:cBhvr>
                                        <p:cTn id="15" dur="3000" fill="hold"/>
                                        <p:tgtEl>
                                          <p:spTgt spid="73"/>
                                        </p:tgtEl>
                                        <p:attrNameLst>
                                          <p:attrName>ppt_x</p:attrName>
                                          <p:attrName>ppt_y</p:attrName>
                                        </p:attrNameLst>
                                      </p:cBhvr>
                                      <p:rCtr x="5326" y="0"/>
                                    </p:animMotion>
                                  </p:childTnLst>
                                </p:cTn>
                              </p:par>
                              <p:par>
                                <p:cTn id="16" presetID="35" presetClass="path" presetSubtype="0" accel="50000" decel="50000" autoRev="1" fill="hold" grpId="0" nodeType="withEffect">
                                  <p:stCondLst>
                                    <p:cond delay="0"/>
                                  </p:stCondLst>
                                  <p:childTnLst>
                                    <p:animMotion origin="layout" path="M 2.70833E-6 -1.11111E-6 L -0.1056 -1.11111E-6 " pathEditMode="relative" rAng="0" ptsTypes="AA">
                                      <p:cBhvr>
                                        <p:cTn id="17" dur="3250" fill="hold"/>
                                        <p:tgtEl>
                                          <p:spTgt spid="72"/>
                                        </p:tgtEl>
                                        <p:attrNameLst>
                                          <p:attrName>ppt_x</p:attrName>
                                          <p:attrName>ppt_y</p:attrName>
                                        </p:attrNameLst>
                                      </p:cBhvr>
                                      <p:rCtr x="-528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71" grpId="0" animBg="1"/>
      <p:bldP spid="72" grpId="0" animBg="1"/>
      <p:bldP spid="73" grpId="0" animBg="1"/>
      <p:bldP spid="1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xmlns="" id="{8EA1775C-4F3E-48E1-B6E9-E4D411D27BE2}"/>
              </a:ext>
            </a:extLst>
          </p:cNvPr>
          <p:cNvSpPr txBox="1"/>
          <p:nvPr/>
        </p:nvSpPr>
        <p:spPr>
          <a:xfrm>
            <a:off x="2320553" y="2893044"/>
            <a:ext cx="9977987" cy="2105191"/>
          </a:xfrm>
          <a:prstGeom prst="rect">
            <a:avLst/>
          </a:prstGeom>
          <a:noFill/>
        </p:spPr>
        <p:txBody>
          <a:bodyPr wrap="square" lIns="109610" tIns="54812" rIns="109610" bIns="54812" rtlCol="0">
            <a:spAutoFit/>
          </a:bodyPr>
          <a:lstStyle/>
          <a:p>
            <a:pPr defTabSz="1096136"/>
            <a:r>
              <a:rPr lang="en-US" sz="6500" i="1" dirty="0">
                <a:solidFill>
                  <a:srgbClr val="FFC000"/>
                </a:solidFill>
              </a:rPr>
              <a:t>       MUD CHULA KA NAYA LOOK VENTI-COOK</a:t>
            </a:r>
          </a:p>
        </p:txBody>
      </p:sp>
      <p:sp>
        <p:nvSpPr>
          <p:cNvPr id="42" name="Freeform: Shape 41">
            <a:extLst>
              <a:ext uri="{FF2B5EF4-FFF2-40B4-BE49-F238E27FC236}">
                <a16:creationId xmlns:a16="http://schemas.microsoft.com/office/drawing/2014/main" xmlns="" id="{5060FBBD-0251-4845-AFD1-4A9AEAE23946}"/>
              </a:ext>
            </a:extLst>
          </p:cNvPr>
          <p:cNvSpPr/>
          <p:nvPr/>
        </p:nvSpPr>
        <p:spPr>
          <a:xfrm>
            <a:off x="11844744" y="3347745"/>
            <a:ext cx="2785656" cy="1492102"/>
          </a:xfrm>
          <a:custGeom>
            <a:avLst/>
            <a:gdLst>
              <a:gd name="connsiteX0" fmla="*/ 388668 w 2321380"/>
              <a:gd name="connsiteY0" fmla="*/ 0 h 1243418"/>
              <a:gd name="connsiteX1" fmla="*/ 2321380 w 2321380"/>
              <a:gd name="connsiteY1" fmla="*/ 0 h 1243418"/>
              <a:gd name="connsiteX2" fmla="*/ 2321380 w 2321380"/>
              <a:gd name="connsiteY2" fmla="*/ 1243418 h 1243418"/>
              <a:gd name="connsiteX3" fmla="*/ 0 w 2321380"/>
              <a:gd name="connsiteY3" fmla="*/ 1243418 h 1243418"/>
            </a:gdLst>
            <a:ahLst/>
            <a:cxnLst>
              <a:cxn ang="0">
                <a:pos x="connsiteX0" y="connsiteY0"/>
              </a:cxn>
              <a:cxn ang="0">
                <a:pos x="connsiteX1" y="connsiteY1"/>
              </a:cxn>
              <a:cxn ang="0">
                <a:pos x="connsiteX2" y="connsiteY2"/>
              </a:cxn>
              <a:cxn ang="0">
                <a:pos x="connsiteX3" y="connsiteY3"/>
              </a:cxn>
            </a:cxnLst>
            <a:rect l="l" t="t" r="r" b="b"/>
            <a:pathLst>
              <a:path w="2321380" h="1243418">
                <a:moveTo>
                  <a:pt x="388668" y="0"/>
                </a:moveTo>
                <a:lnTo>
                  <a:pt x="2321380" y="0"/>
                </a:lnTo>
                <a:lnTo>
                  <a:pt x="2321380" y="1243418"/>
                </a:lnTo>
                <a:lnTo>
                  <a:pt x="0" y="1243418"/>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9610" tIns="54812" rIns="109610" bIns="54812" rtlCol="0" anchor="ctr">
            <a:noAutofit/>
          </a:bodyPr>
          <a:lstStyle/>
          <a:p>
            <a:pPr algn="ctr" defTabSz="1096136"/>
            <a:endParaRPr lang="en-US">
              <a:solidFill>
                <a:prstClr val="white"/>
              </a:solidFill>
            </a:endParaRPr>
          </a:p>
        </p:txBody>
      </p:sp>
      <p:sp>
        <p:nvSpPr>
          <p:cNvPr id="2" name="Rectangle 1">
            <a:extLst>
              <a:ext uri="{FF2B5EF4-FFF2-40B4-BE49-F238E27FC236}">
                <a16:creationId xmlns:a16="http://schemas.microsoft.com/office/drawing/2014/main" xmlns="" id="{DD1B5C33-3520-4E4F-8C91-134EAED5032D}"/>
              </a:ext>
            </a:extLst>
          </p:cNvPr>
          <p:cNvSpPr/>
          <p:nvPr/>
        </p:nvSpPr>
        <p:spPr>
          <a:xfrm>
            <a:off x="-25717" y="2775205"/>
            <a:ext cx="3498529" cy="440664"/>
          </a:xfrm>
          <a:custGeom>
            <a:avLst/>
            <a:gdLst>
              <a:gd name="connsiteX0" fmla="*/ 0 w 3596640"/>
              <a:gd name="connsiteY0" fmla="*/ 0 h 461665"/>
              <a:gd name="connsiteX1" fmla="*/ 3596640 w 3596640"/>
              <a:gd name="connsiteY1" fmla="*/ 0 h 461665"/>
              <a:gd name="connsiteX2" fmla="*/ 3596640 w 3596640"/>
              <a:gd name="connsiteY2" fmla="*/ 461665 h 461665"/>
              <a:gd name="connsiteX3" fmla="*/ 0 w 3596640"/>
              <a:gd name="connsiteY3" fmla="*/ 461665 h 461665"/>
              <a:gd name="connsiteX4" fmla="*/ 0 w 3596640"/>
              <a:gd name="connsiteY4" fmla="*/ 0 h 461665"/>
              <a:gd name="connsiteX0" fmla="*/ 0 w 3720465"/>
              <a:gd name="connsiteY0" fmla="*/ 0 h 461665"/>
              <a:gd name="connsiteX1" fmla="*/ 3720465 w 3720465"/>
              <a:gd name="connsiteY1" fmla="*/ 79375 h 461665"/>
              <a:gd name="connsiteX2" fmla="*/ 3596640 w 3720465"/>
              <a:gd name="connsiteY2" fmla="*/ 461665 h 461665"/>
              <a:gd name="connsiteX3" fmla="*/ 0 w 3720465"/>
              <a:gd name="connsiteY3" fmla="*/ 461665 h 461665"/>
              <a:gd name="connsiteX4" fmla="*/ 0 w 3720465"/>
              <a:gd name="connsiteY4" fmla="*/ 0 h 461665"/>
              <a:gd name="connsiteX0" fmla="*/ 0 w 3726815"/>
              <a:gd name="connsiteY0" fmla="*/ 0 h 407690"/>
              <a:gd name="connsiteX1" fmla="*/ 3726815 w 3726815"/>
              <a:gd name="connsiteY1" fmla="*/ 25400 h 407690"/>
              <a:gd name="connsiteX2" fmla="*/ 3602990 w 3726815"/>
              <a:gd name="connsiteY2" fmla="*/ 407690 h 407690"/>
              <a:gd name="connsiteX3" fmla="*/ 6350 w 3726815"/>
              <a:gd name="connsiteY3" fmla="*/ 407690 h 407690"/>
              <a:gd name="connsiteX4" fmla="*/ 0 w 3726815"/>
              <a:gd name="connsiteY4" fmla="*/ 0 h 407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6815" h="407690">
                <a:moveTo>
                  <a:pt x="0" y="0"/>
                </a:moveTo>
                <a:lnTo>
                  <a:pt x="3726815" y="25400"/>
                </a:lnTo>
                <a:lnTo>
                  <a:pt x="3602990" y="407690"/>
                </a:lnTo>
                <a:lnTo>
                  <a:pt x="6350" y="40769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610" tIns="54812" rIns="109610" bIns="54812" rtlCol="0" anchor="ctr"/>
          <a:lstStyle/>
          <a:p>
            <a:pPr algn="ctr" defTabSz="1096136"/>
            <a:endParaRPr lang="en-US">
              <a:solidFill>
                <a:srgbClr val="FFC000"/>
              </a:solidFill>
            </a:endParaRPr>
          </a:p>
        </p:txBody>
      </p:sp>
      <p:sp>
        <p:nvSpPr>
          <p:cNvPr id="25" name="Rectangle 24">
            <a:extLst>
              <a:ext uri="{FF2B5EF4-FFF2-40B4-BE49-F238E27FC236}">
                <a16:creationId xmlns:a16="http://schemas.microsoft.com/office/drawing/2014/main" xmlns="" id="{B30428DC-CD6B-4B64-A597-5CB482713C49}"/>
              </a:ext>
            </a:extLst>
          </p:cNvPr>
          <p:cNvSpPr/>
          <p:nvPr/>
        </p:nvSpPr>
        <p:spPr>
          <a:xfrm>
            <a:off x="2010875" y="4904856"/>
            <a:ext cx="5866447" cy="174310"/>
          </a:xfrm>
          <a:custGeom>
            <a:avLst/>
            <a:gdLst>
              <a:gd name="connsiteX0" fmla="*/ 0 w 4857750"/>
              <a:gd name="connsiteY0" fmla="*/ 0 h 142877"/>
              <a:gd name="connsiteX1" fmla="*/ 4857750 w 4857750"/>
              <a:gd name="connsiteY1" fmla="*/ 0 h 142877"/>
              <a:gd name="connsiteX2" fmla="*/ 4857750 w 4857750"/>
              <a:gd name="connsiteY2" fmla="*/ 142877 h 142877"/>
              <a:gd name="connsiteX3" fmla="*/ 0 w 4857750"/>
              <a:gd name="connsiteY3" fmla="*/ 142877 h 142877"/>
              <a:gd name="connsiteX4" fmla="*/ 0 w 4857750"/>
              <a:gd name="connsiteY4" fmla="*/ 0 h 142877"/>
              <a:gd name="connsiteX0" fmla="*/ 0 w 4888706"/>
              <a:gd name="connsiteY0" fmla="*/ 2381 h 145258"/>
              <a:gd name="connsiteX1" fmla="*/ 4888706 w 4888706"/>
              <a:gd name="connsiteY1" fmla="*/ 0 h 145258"/>
              <a:gd name="connsiteX2" fmla="*/ 4857750 w 4888706"/>
              <a:gd name="connsiteY2" fmla="*/ 145258 h 145258"/>
              <a:gd name="connsiteX3" fmla="*/ 0 w 4888706"/>
              <a:gd name="connsiteY3" fmla="*/ 145258 h 145258"/>
              <a:gd name="connsiteX4" fmla="*/ 0 w 4888706"/>
              <a:gd name="connsiteY4" fmla="*/ 2381 h 1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8706" h="145258">
                <a:moveTo>
                  <a:pt x="0" y="2381"/>
                </a:moveTo>
                <a:lnTo>
                  <a:pt x="4888706" y="0"/>
                </a:lnTo>
                <a:lnTo>
                  <a:pt x="4857750" y="145258"/>
                </a:lnTo>
                <a:lnTo>
                  <a:pt x="0" y="145258"/>
                </a:lnTo>
                <a:lnTo>
                  <a:pt x="0" y="2381"/>
                </a:lnTo>
                <a:close/>
              </a:path>
            </a:pathLst>
          </a:custGeom>
          <a:gradFill flip="none" rotWithShape="1">
            <a:gsLst>
              <a:gs pos="0">
                <a:srgbClr val="FFC000"/>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9610" tIns="54812" rIns="109610" bIns="54812" rtlCol="0" anchor="ctr"/>
          <a:lstStyle/>
          <a:p>
            <a:pPr algn="ctr" defTabSz="1096136"/>
            <a:endParaRPr lang="en-US">
              <a:solidFill>
                <a:prstClr val="white"/>
              </a:solidFill>
            </a:endParaRPr>
          </a:p>
        </p:txBody>
      </p:sp>
      <p:sp>
        <p:nvSpPr>
          <p:cNvPr id="26" name="Rectangle 25">
            <a:extLst>
              <a:ext uri="{FF2B5EF4-FFF2-40B4-BE49-F238E27FC236}">
                <a16:creationId xmlns:a16="http://schemas.microsoft.com/office/drawing/2014/main" xmlns="" id="{12603F24-BCD4-42A7-94F9-A0414B59999F}"/>
              </a:ext>
            </a:extLst>
          </p:cNvPr>
          <p:cNvSpPr/>
          <p:nvPr/>
        </p:nvSpPr>
        <p:spPr>
          <a:xfrm rot="17367765">
            <a:off x="1228646" y="3939243"/>
            <a:ext cx="2285924" cy="171452"/>
          </a:xfrm>
          <a:custGeom>
            <a:avLst/>
            <a:gdLst>
              <a:gd name="connsiteX0" fmla="*/ 0 w 2028771"/>
              <a:gd name="connsiteY0" fmla="*/ 0 h 142877"/>
              <a:gd name="connsiteX1" fmla="*/ 2028771 w 2028771"/>
              <a:gd name="connsiteY1" fmla="*/ 0 h 142877"/>
              <a:gd name="connsiteX2" fmla="*/ 2028771 w 2028771"/>
              <a:gd name="connsiteY2" fmla="*/ 142877 h 142877"/>
              <a:gd name="connsiteX3" fmla="*/ 0 w 2028771"/>
              <a:gd name="connsiteY3" fmla="*/ 142877 h 142877"/>
              <a:gd name="connsiteX4" fmla="*/ 0 w 2028771"/>
              <a:gd name="connsiteY4" fmla="*/ 0 h 142877"/>
              <a:gd name="connsiteX0" fmla="*/ 0 w 2052200"/>
              <a:gd name="connsiteY0" fmla="*/ 4258 h 142877"/>
              <a:gd name="connsiteX1" fmla="*/ 2052200 w 2052200"/>
              <a:gd name="connsiteY1" fmla="*/ 0 h 142877"/>
              <a:gd name="connsiteX2" fmla="*/ 2052200 w 2052200"/>
              <a:gd name="connsiteY2" fmla="*/ 142877 h 142877"/>
              <a:gd name="connsiteX3" fmla="*/ 23429 w 2052200"/>
              <a:gd name="connsiteY3" fmla="*/ 142877 h 142877"/>
              <a:gd name="connsiteX4" fmla="*/ 0 w 2052200"/>
              <a:gd name="connsiteY4" fmla="*/ 4258 h 142877"/>
              <a:gd name="connsiteX0" fmla="*/ 0 w 2123244"/>
              <a:gd name="connsiteY0" fmla="*/ 9694 h 142877"/>
              <a:gd name="connsiteX1" fmla="*/ 2123244 w 2123244"/>
              <a:gd name="connsiteY1" fmla="*/ 0 h 142877"/>
              <a:gd name="connsiteX2" fmla="*/ 2123244 w 2123244"/>
              <a:gd name="connsiteY2" fmla="*/ 142877 h 142877"/>
              <a:gd name="connsiteX3" fmla="*/ 94473 w 2123244"/>
              <a:gd name="connsiteY3" fmla="*/ 142877 h 142877"/>
              <a:gd name="connsiteX4" fmla="*/ 0 w 2123244"/>
              <a:gd name="connsiteY4" fmla="*/ 9694 h 142877"/>
              <a:gd name="connsiteX0" fmla="*/ 0 w 2123244"/>
              <a:gd name="connsiteY0" fmla="*/ 9694 h 142877"/>
              <a:gd name="connsiteX1" fmla="*/ 2123244 w 2123244"/>
              <a:gd name="connsiteY1" fmla="*/ 0 h 142877"/>
              <a:gd name="connsiteX2" fmla="*/ 2123244 w 2123244"/>
              <a:gd name="connsiteY2" fmla="*/ 142877 h 142877"/>
              <a:gd name="connsiteX3" fmla="*/ 65099 w 2123244"/>
              <a:gd name="connsiteY3" fmla="*/ 140244 h 142877"/>
              <a:gd name="connsiteX4" fmla="*/ 0 w 2123244"/>
              <a:gd name="connsiteY4" fmla="*/ 9694 h 142877"/>
              <a:gd name="connsiteX0" fmla="*/ -1 w 2127466"/>
              <a:gd name="connsiteY0" fmla="*/ 8242 h 142877"/>
              <a:gd name="connsiteX1" fmla="*/ 2127466 w 2127466"/>
              <a:gd name="connsiteY1" fmla="*/ 0 h 142877"/>
              <a:gd name="connsiteX2" fmla="*/ 2127466 w 2127466"/>
              <a:gd name="connsiteY2" fmla="*/ 142877 h 142877"/>
              <a:gd name="connsiteX3" fmla="*/ 69321 w 2127466"/>
              <a:gd name="connsiteY3" fmla="*/ 140244 h 142877"/>
              <a:gd name="connsiteX4" fmla="*/ -1 w 2127466"/>
              <a:gd name="connsiteY4" fmla="*/ 8242 h 142877"/>
              <a:gd name="connsiteX0" fmla="*/ 0 w 2115901"/>
              <a:gd name="connsiteY0" fmla="*/ 10352 h 142877"/>
              <a:gd name="connsiteX1" fmla="*/ 2115901 w 2115901"/>
              <a:gd name="connsiteY1" fmla="*/ 0 h 142877"/>
              <a:gd name="connsiteX2" fmla="*/ 2115901 w 2115901"/>
              <a:gd name="connsiteY2" fmla="*/ 142877 h 142877"/>
              <a:gd name="connsiteX3" fmla="*/ 57756 w 2115901"/>
              <a:gd name="connsiteY3" fmla="*/ 140244 h 142877"/>
              <a:gd name="connsiteX4" fmla="*/ 0 w 2115901"/>
              <a:gd name="connsiteY4" fmla="*/ 10352 h 142877"/>
              <a:gd name="connsiteX0" fmla="*/ 0 w 2121039"/>
              <a:gd name="connsiteY0" fmla="*/ 14184 h 142877"/>
              <a:gd name="connsiteX1" fmla="*/ 2121039 w 2121039"/>
              <a:gd name="connsiteY1" fmla="*/ 0 h 142877"/>
              <a:gd name="connsiteX2" fmla="*/ 2121039 w 2121039"/>
              <a:gd name="connsiteY2" fmla="*/ 142877 h 142877"/>
              <a:gd name="connsiteX3" fmla="*/ 62894 w 2121039"/>
              <a:gd name="connsiteY3" fmla="*/ 140244 h 142877"/>
              <a:gd name="connsiteX4" fmla="*/ 0 w 2121039"/>
              <a:gd name="connsiteY4" fmla="*/ 14184 h 142877"/>
              <a:gd name="connsiteX0" fmla="*/ 0 w 2121039"/>
              <a:gd name="connsiteY0" fmla="*/ 14184 h 142877"/>
              <a:gd name="connsiteX1" fmla="*/ 2121039 w 2121039"/>
              <a:gd name="connsiteY1" fmla="*/ 0 h 142877"/>
              <a:gd name="connsiteX2" fmla="*/ 2121039 w 2121039"/>
              <a:gd name="connsiteY2" fmla="*/ 142877 h 142877"/>
              <a:gd name="connsiteX3" fmla="*/ 55395 w 2121039"/>
              <a:gd name="connsiteY3" fmla="*/ 142624 h 142877"/>
              <a:gd name="connsiteX4" fmla="*/ 0 w 2121039"/>
              <a:gd name="connsiteY4" fmla="*/ 14184 h 14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039" h="142877">
                <a:moveTo>
                  <a:pt x="0" y="14184"/>
                </a:moveTo>
                <a:lnTo>
                  <a:pt x="2121039" y="0"/>
                </a:lnTo>
                <a:lnTo>
                  <a:pt x="2121039" y="142877"/>
                </a:lnTo>
                <a:lnTo>
                  <a:pt x="55395" y="142624"/>
                </a:lnTo>
                <a:lnTo>
                  <a:pt x="0" y="14184"/>
                </a:lnTo>
                <a:close/>
              </a:path>
            </a:pathLst>
          </a:custGeom>
          <a:gradFill flip="none" rotWithShape="1">
            <a:gsLst>
              <a:gs pos="0">
                <a:srgbClr val="FFC000"/>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10" tIns="54812" rIns="109610" bIns="54812" numCol="1" spcCol="0" rtlCol="0" fromWordArt="0" anchor="ctr" anchorCtr="0" forceAA="0" compatLnSpc="1">
            <a:prstTxWarp prst="textNoShape">
              <a:avLst/>
            </a:prstTxWarp>
            <a:noAutofit/>
          </a:bodyPr>
          <a:lstStyle/>
          <a:p>
            <a:pPr algn="ctr" defTabSz="1096136"/>
            <a:endParaRPr lang="en-US">
              <a:solidFill>
                <a:prstClr val="white"/>
              </a:solidFill>
            </a:endParaRPr>
          </a:p>
        </p:txBody>
      </p:sp>
      <p:sp>
        <p:nvSpPr>
          <p:cNvPr id="41" name="Rectangle 40">
            <a:extLst>
              <a:ext uri="{FF2B5EF4-FFF2-40B4-BE49-F238E27FC236}">
                <a16:creationId xmlns:a16="http://schemas.microsoft.com/office/drawing/2014/main" xmlns="" id="{E628179C-6CDE-4A9E-A30B-FD25B23C3B9A}"/>
              </a:ext>
            </a:extLst>
          </p:cNvPr>
          <p:cNvSpPr/>
          <p:nvPr/>
        </p:nvSpPr>
        <p:spPr>
          <a:xfrm>
            <a:off x="2677050" y="2919447"/>
            <a:ext cx="706231" cy="171452"/>
          </a:xfrm>
          <a:custGeom>
            <a:avLst/>
            <a:gdLst>
              <a:gd name="connsiteX0" fmla="*/ 0 w 302418"/>
              <a:gd name="connsiteY0" fmla="*/ 0 h 142877"/>
              <a:gd name="connsiteX1" fmla="*/ 302418 w 302418"/>
              <a:gd name="connsiteY1" fmla="*/ 0 h 142877"/>
              <a:gd name="connsiteX2" fmla="*/ 302418 w 302418"/>
              <a:gd name="connsiteY2" fmla="*/ 142877 h 142877"/>
              <a:gd name="connsiteX3" fmla="*/ 0 w 302418"/>
              <a:gd name="connsiteY3" fmla="*/ 142877 h 142877"/>
              <a:gd name="connsiteX4" fmla="*/ 0 w 302418"/>
              <a:gd name="connsiteY4" fmla="*/ 0 h 142877"/>
              <a:gd name="connsiteX0" fmla="*/ 0 w 323849"/>
              <a:gd name="connsiteY0" fmla="*/ 0 h 142877"/>
              <a:gd name="connsiteX1" fmla="*/ 323849 w 323849"/>
              <a:gd name="connsiteY1" fmla="*/ 2381 h 142877"/>
              <a:gd name="connsiteX2" fmla="*/ 302418 w 323849"/>
              <a:gd name="connsiteY2" fmla="*/ 142877 h 142877"/>
              <a:gd name="connsiteX3" fmla="*/ 0 w 323849"/>
              <a:gd name="connsiteY3" fmla="*/ 142877 h 142877"/>
              <a:gd name="connsiteX4" fmla="*/ 0 w 323849"/>
              <a:gd name="connsiteY4" fmla="*/ 0 h 14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49" h="142877">
                <a:moveTo>
                  <a:pt x="0" y="0"/>
                </a:moveTo>
                <a:lnTo>
                  <a:pt x="323849" y="2381"/>
                </a:lnTo>
                <a:lnTo>
                  <a:pt x="302418" y="142877"/>
                </a:lnTo>
                <a:lnTo>
                  <a:pt x="0" y="142877"/>
                </a:lnTo>
                <a:lnTo>
                  <a:pt x="0" y="0"/>
                </a:lnTo>
                <a:close/>
              </a:path>
            </a:pathLst>
          </a:custGeom>
          <a:gradFill flip="none" rotWithShape="1">
            <a:gsLst>
              <a:gs pos="0">
                <a:srgbClr val="FFC000"/>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10" tIns="54812" rIns="109610" bIns="54812" numCol="1" spcCol="0" rtlCol="0" fromWordArt="0" anchor="ctr" anchorCtr="0" forceAA="0" compatLnSpc="1">
            <a:prstTxWarp prst="textNoShape">
              <a:avLst/>
            </a:prstTxWarp>
            <a:noAutofit/>
          </a:bodyPr>
          <a:lstStyle/>
          <a:p>
            <a:pPr algn="ctr" defTabSz="1096136"/>
            <a:endParaRPr lang="en-US">
              <a:solidFill>
                <a:prstClr val="white"/>
              </a:solidFill>
            </a:endParaRPr>
          </a:p>
        </p:txBody>
      </p:sp>
      <p:sp>
        <p:nvSpPr>
          <p:cNvPr id="47" name="Rectangle 46">
            <a:extLst>
              <a:ext uri="{FF2B5EF4-FFF2-40B4-BE49-F238E27FC236}">
                <a16:creationId xmlns:a16="http://schemas.microsoft.com/office/drawing/2014/main" xmlns="" id="{34035583-2ACE-4BA0-924E-7E6F832D7BE9}"/>
              </a:ext>
            </a:extLst>
          </p:cNvPr>
          <p:cNvSpPr/>
          <p:nvPr/>
        </p:nvSpPr>
        <p:spPr>
          <a:xfrm rot="10800000">
            <a:off x="8939640" y="2925159"/>
            <a:ext cx="3778435" cy="171452"/>
          </a:xfrm>
          <a:custGeom>
            <a:avLst/>
            <a:gdLst>
              <a:gd name="connsiteX0" fmla="*/ 0 w 3285554"/>
              <a:gd name="connsiteY0" fmla="*/ 0 h 142877"/>
              <a:gd name="connsiteX1" fmla="*/ 3285554 w 3285554"/>
              <a:gd name="connsiteY1" fmla="*/ 0 h 142877"/>
              <a:gd name="connsiteX2" fmla="*/ 3285554 w 3285554"/>
              <a:gd name="connsiteY2" fmla="*/ 142877 h 142877"/>
              <a:gd name="connsiteX3" fmla="*/ 0 w 3285554"/>
              <a:gd name="connsiteY3" fmla="*/ 142877 h 142877"/>
              <a:gd name="connsiteX4" fmla="*/ 0 w 3285554"/>
              <a:gd name="connsiteY4" fmla="*/ 0 h 142877"/>
              <a:gd name="connsiteX0" fmla="*/ 19050 w 3285554"/>
              <a:gd name="connsiteY0" fmla="*/ 0 h 145258"/>
              <a:gd name="connsiteX1" fmla="*/ 3285554 w 3285554"/>
              <a:gd name="connsiteY1" fmla="*/ 2381 h 145258"/>
              <a:gd name="connsiteX2" fmla="*/ 3285554 w 3285554"/>
              <a:gd name="connsiteY2" fmla="*/ 145258 h 145258"/>
              <a:gd name="connsiteX3" fmla="*/ 0 w 3285554"/>
              <a:gd name="connsiteY3" fmla="*/ 145258 h 145258"/>
              <a:gd name="connsiteX4" fmla="*/ 19050 w 3285554"/>
              <a:gd name="connsiteY4" fmla="*/ 0 h 145258"/>
              <a:gd name="connsiteX0" fmla="*/ 26193 w 3285554"/>
              <a:gd name="connsiteY0" fmla="*/ 0 h 145258"/>
              <a:gd name="connsiteX1" fmla="*/ 3285554 w 3285554"/>
              <a:gd name="connsiteY1" fmla="*/ 2381 h 145258"/>
              <a:gd name="connsiteX2" fmla="*/ 3285554 w 3285554"/>
              <a:gd name="connsiteY2" fmla="*/ 145258 h 145258"/>
              <a:gd name="connsiteX3" fmla="*/ 0 w 3285554"/>
              <a:gd name="connsiteY3" fmla="*/ 145258 h 145258"/>
              <a:gd name="connsiteX4" fmla="*/ 26193 w 3285554"/>
              <a:gd name="connsiteY4" fmla="*/ 0 h 145258"/>
              <a:gd name="connsiteX0" fmla="*/ 26193 w 3285554"/>
              <a:gd name="connsiteY0" fmla="*/ 0 h 145258"/>
              <a:gd name="connsiteX1" fmla="*/ 3285554 w 3285554"/>
              <a:gd name="connsiteY1" fmla="*/ 2381 h 145258"/>
              <a:gd name="connsiteX2" fmla="*/ 3256979 w 3285554"/>
              <a:gd name="connsiteY2" fmla="*/ 140495 h 145258"/>
              <a:gd name="connsiteX3" fmla="*/ 0 w 3285554"/>
              <a:gd name="connsiteY3" fmla="*/ 145258 h 145258"/>
              <a:gd name="connsiteX4" fmla="*/ 26193 w 3285554"/>
              <a:gd name="connsiteY4" fmla="*/ 0 h 145258"/>
              <a:gd name="connsiteX0" fmla="*/ 41102 w 3285554"/>
              <a:gd name="connsiteY0" fmla="*/ 0 h 142877"/>
              <a:gd name="connsiteX1" fmla="*/ 3285554 w 3285554"/>
              <a:gd name="connsiteY1" fmla="*/ 0 h 142877"/>
              <a:gd name="connsiteX2" fmla="*/ 3256979 w 3285554"/>
              <a:gd name="connsiteY2" fmla="*/ 138114 h 142877"/>
              <a:gd name="connsiteX3" fmla="*/ 0 w 3285554"/>
              <a:gd name="connsiteY3" fmla="*/ 142877 h 142877"/>
              <a:gd name="connsiteX4" fmla="*/ 41102 w 3285554"/>
              <a:gd name="connsiteY4" fmla="*/ 0 h 142877"/>
              <a:gd name="connsiteX0" fmla="*/ 43587 w 3285554"/>
              <a:gd name="connsiteY0" fmla="*/ 2381 h 142877"/>
              <a:gd name="connsiteX1" fmla="*/ 3285554 w 3285554"/>
              <a:gd name="connsiteY1" fmla="*/ 0 h 142877"/>
              <a:gd name="connsiteX2" fmla="*/ 3256979 w 3285554"/>
              <a:gd name="connsiteY2" fmla="*/ 138114 h 142877"/>
              <a:gd name="connsiteX3" fmla="*/ 0 w 3285554"/>
              <a:gd name="connsiteY3" fmla="*/ 142877 h 142877"/>
              <a:gd name="connsiteX4" fmla="*/ 43587 w 3285554"/>
              <a:gd name="connsiteY4" fmla="*/ 2381 h 14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5554" h="142877">
                <a:moveTo>
                  <a:pt x="43587" y="2381"/>
                </a:moveTo>
                <a:lnTo>
                  <a:pt x="3285554" y="0"/>
                </a:lnTo>
                <a:lnTo>
                  <a:pt x="3256979" y="138114"/>
                </a:lnTo>
                <a:lnTo>
                  <a:pt x="0" y="142877"/>
                </a:lnTo>
                <a:lnTo>
                  <a:pt x="43587" y="2381"/>
                </a:lnTo>
                <a:close/>
              </a:path>
            </a:pathLst>
          </a:custGeom>
          <a:gradFill flip="none" rotWithShape="1">
            <a:gsLst>
              <a:gs pos="0">
                <a:srgbClr val="FFC000"/>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10" tIns="54812" rIns="109610" bIns="54812" numCol="1" spcCol="0" rtlCol="0" fromWordArt="0" anchor="ctr" anchorCtr="0" forceAA="0" compatLnSpc="1">
            <a:prstTxWarp prst="textNoShape">
              <a:avLst/>
            </a:prstTxWarp>
            <a:noAutofit/>
          </a:bodyPr>
          <a:lstStyle/>
          <a:p>
            <a:pPr algn="ctr" defTabSz="1096136"/>
            <a:endParaRPr lang="en-US">
              <a:solidFill>
                <a:prstClr val="white"/>
              </a:solidFill>
            </a:endParaRPr>
          </a:p>
        </p:txBody>
      </p:sp>
      <p:sp>
        <p:nvSpPr>
          <p:cNvPr id="48" name="Rectangle 25">
            <a:extLst>
              <a:ext uri="{FF2B5EF4-FFF2-40B4-BE49-F238E27FC236}">
                <a16:creationId xmlns:a16="http://schemas.microsoft.com/office/drawing/2014/main" xmlns="" id="{E402647D-6C9A-454B-9AE9-E25EAF9E451F}"/>
              </a:ext>
            </a:extLst>
          </p:cNvPr>
          <p:cNvSpPr/>
          <p:nvPr/>
        </p:nvSpPr>
        <p:spPr>
          <a:xfrm rot="6465426">
            <a:off x="11190811" y="3879993"/>
            <a:ext cx="2215543" cy="171452"/>
          </a:xfrm>
          <a:custGeom>
            <a:avLst/>
            <a:gdLst>
              <a:gd name="connsiteX0" fmla="*/ 0 w 2028771"/>
              <a:gd name="connsiteY0" fmla="*/ 0 h 142877"/>
              <a:gd name="connsiteX1" fmla="*/ 2028771 w 2028771"/>
              <a:gd name="connsiteY1" fmla="*/ 0 h 142877"/>
              <a:gd name="connsiteX2" fmla="*/ 2028771 w 2028771"/>
              <a:gd name="connsiteY2" fmla="*/ 142877 h 142877"/>
              <a:gd name="connsiteX3" fmla="*/ 0 w 2028771"/>
              <a:gd name="connsiteY3" fmla="*/ 142877 h 142877"/>
              <a:gd name="connsiteX4" fmla="*/ 0 w 2028771"/>
              <a:gd name="connsiteY4" fmla="*/ 0 h 142877"/>
              <a:gd name="connsiteX0" fmla="*/ 0 w 2052200"/>
              <a:gd name="connsiteY0" fmla="*/ 4258 h 142877"/>
              <a:gd name="connsiteX1" fmla="*/ 2052200 w 2052200"/>
              <a:gd name="connsiteY1" fmla="*/ 0 h 142877"/>
              <a:gd name="connsiteX2" fmla="*/ 2052200 w 2052200"/>
              <a:gd name="connsiteY2" fmla="*/ 142877 h 142877"/>
              <a:gd name="connsiteX3" fmla="*/ 23429 w 2052200"/>
              <a:gd name="connsiteY3" fmla="*/ 142877 h 142877"/>
              <a:gd name="connsiteX4" fmla="*/ 0 w 2052200"/>
              <a:gd name="connsiteY4" fmla="*/ 4258 h 142877"/>
              <a:gd name="connsiteX0" fmla="*/ 0 w 2052200"/>
              <a:gd name="connsiteY0" fmla="*/ 4258 h 142877"/>
              <a:gd name="connsiteX1" fmla="*/ 2052200 w 2052200"/>
              <a:gd name="connsiteY1" fmla="*/ 0 h 142877"/>
              <a:gd name="connsiteX2" fmla="*/ 2052200 w 2052200"/>
              <a:gd name="connsiteY2" fmla="*/ 142877 h 142877"/>
              <a:gd name="connsiteX3" fmla="*/ 34622 w 2052200"/>
              <a:gd name="connsiteY3" fmla="*/ 141599 h 142877"/>
              <a:gd name="connsiteX4" fmla="*/ 0 w 2052200"/>
              <a:gd name="connsiteY4" fmla="*/ 4258 h 142877"/>
              <a:gd name="connsiteX0" fmla="*/ 0 w 2055931"/>
              <a:gd name="connsiteY0" fmla="*/ 4684 h 142877"/>
              <a:gd name="connsiteX1" fmla="*/ 2055931 w 2055931"/>
              <a:gd name="connsiteY1" fmla="*/ 0 h 142877"/>
              <a:gd name="connsiteX2" fmla="*/ 2055931 w 2055931"/>
              <a:gd name="connsiteY2" fmla="*/ 142877 h 142877"/>
              <a:gd name="connsiteX3" fmla="*/ 38353 w 2055931"/>
              <a:gd name="connsiteY3" fmla="*/ 141599 h 142877"/>
              <a:gd name="connsiteX4" fmla="*/ 0 w 2055931"/>
              <a:gd name="connsiteY4" fmla="*/ 4684 h 142877"/>
              <a:gd name="connsiteX0" fmla="*/ 0 w 2085835"/>
              <a:gd name="connsiteY0" fmla="*/ 697 h 142877"/>
              <a:gd name="connsiteX1" fmla="*/ 2085835 w 2085835"/>
              <a:gd name="connsiteY1" fmla="*/ 0 h 142877"/>
              <a:gd name="connsiteX2" fmla="*/ 2085835 w 2085835"/>
              <a:gd name="connsiteY2" fmla="*/ 142877 h 142877"/>
              <a:gd name="connsiteX3" fmla="*/ 68257 w 2085835"/>
              <a:gd name="connsiteY3" fmla="*/ 141599 h 142877"/>
              <a:gd name="connsiteX4" fmla="*/ 0 w 2085835"/>
              <a:gd name="connsiteY4" fmla="*/ 697 h 142877"/>
              <a:gd name="connsiteX0" fmla="*/ 0 w 2085835"/>
              <a:gd name="connsiteY0" fmla="*/ 697 h 142877"/>
              <a:gd name="connsiteX1" fmla="*/ 2085835 w 2085835"/>
              <a:gd name="connsiteY1" fmla="*/ 0 h 142877"/>
              <a:gd name="connsiteX2" fmla="*/ 2085835 w 2085835"/>
              <a:gd name="connsiteY2" fmla="*/ 142877 h 142877"/>
              <a:gd name="connsiteX3" fmla="*/ 74323 w 2085835"/>
              <a:gd name="connsiteY3" fmla="*/ 137879 h 142877"/>
              <a:gd name="connsiteX4" fmla="*/ 0 w 2085835"/>
              <a:gd name="connsiteY4" fmla="*/ 697 h 14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835" h="142877">
                <a:moveTo>
                  <a:pt x="0" y="697"/>
                </a:moveTo>
                <a:lnTo>
                  <a:pt x="2085835" y="0"/>
                </a:lnTo>
                <a:lnTo>
                  <a:pt x="2085835" y="142877"/>
                </a:lnTo>
                <a:lnTo>
                  <a:pt x="74323" y="137879"/>
                </a:lnTo>
                <a:lnTo>
                  <a:pt x="0" y="697"/>
                </a:lnTo>
                <a:close/>
              </a:path>
            </a:pathLst>
          </a:custGeom>
          <a:gradFill flip="none" rotWithShape="1">
            <a:gsLst>
              <a:gs pos="0">
                <a:srgbClr val="FFC000"/>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10" tIns="54812" rIns="109610" bIns="54812" numCol="1" spcCol="0" rtlCol="0" fromWordArt="0" anchor="ctr" anchorCtr="0" forceAA="0" compatLnSpc="1">
            <a:prstTxWarp prst="textNoShape">
              <a:avLst/>
            </a:prstTxWarp>
            <a:noAutofit/>
          </a:bodyPr>
          <a:lstStyle/>
          <a:p>
            <a:pPr algn="ctr" defTabSz="1096136"/>
            <a:endParaRPr lang="en-US">
              <a:solidFill>
                <a:prstClr val="white"/>
              </a:solidFill>
            </a:endParaRPr>
          </a:p>
        </p:txBody>
      </p:sp>
      <p:sp>
        <p:nvSpPr>
          <p:cNvPr id="49" name="Rectangle 48">
            <a:extLst>
              <a:ext uri="{FF2B5EF4-FFF2-40B4-BE49-F238E27FC236}">
                <a16:creationId xmlns:a16="http://schemas.microsoft.com/office/drawing/2014/main" xmlns="" id="{642F5E52-EB5B-4C9B-95AB-59B94C52DF8C}"/>
              </a:ext>
            </a:extLst>
          </p:cNvPr>
          <p:cNvSpPr/>
          <p:nvPr/>
        </p:nvSpPr>
        <p:spPr>
          <a:xfrm rot="10800000">
            <a:off x="11671919" y="4899174"/>
            <a:ext cx="414336" cy="182881"/>
          </a:xfrm>
          <a:custGeom>
            <a:avLst/>
            <a:gdLst>
              <a:gd name="connsiteX0" fmla="*/ 0 w 302418"/>
              <a:gd name="connsiteY0" fmla="*/ 0 h 142877"/>
              <a:gd name="connsiteX1" fmla="*/ 302418 w 302418"/>
              <a:gd name="connsiteY1" fmla="*/ 0 h 142877"/>
              <a:gd name="connsiteX2" fmla="*/ 302418 w 302418"/>
              <a:gd name="connsiteY2" fmla="*/ 142877 h 142877"/>
              <a:gd name="connsiteX3" fmla="*/ 0 w 302418"/>
              <a:gd name="connsiteY3" fmla="*/ 142877 h 142877"/>
              <a:gd name="connsiteX4" fmla="*/ 0 w 302418"/>
              <a:gd name="connsiteY4" fmla="*/ 0 h 142877"/>
              <a:gd name="connsiteX0" fmla="*/ 19050 w 321468"/>
              <a:gd name="connsiteY0" fmla="*/ 0 h 145258"/>
              <a:gd name="connsiteX1" fmla="*/ 321468 w 321468"/>
              <a:gd name="connsiteY1" fmla="*/ 0 h 145258"/>
              <a:gd name="connsiteX2" fmla="*/ 321468 w 321468"/>
              <a:gd name="connsiteY2" fmla="*/ 142877 h 145258"/>
              <a:gd name="connsiteX3" fmla="*/ 0 w 321468"/>
              <a:gd name="connsiteY3" fmla="*/ 145258 h 145258"/>
              <a:gd name="connsiteX4" fmla="*/ 19050 w 321468"/>
              <a:gd name="connsiteY4" fmla="*/ 0 h 145258"/>
              <a:gd name="connsiteX0" fmla="*/ 38100 w 321468"/>
              <a:gd name="connsiteY0" fmla="*/ 11906 h 145258"/>
              <a:gd name="connsiteX1" fmla="*/ 321468 w 321468"/>
              <a:gd name="connsiteY1" fmla="*/ 0 h 145258"/>
              <a:gd name="connsiteX2" fmla="*/ 321468 w 321468"/>
              <a:gd name="connsiteY2" fmla="*/ 142877 h 145258"/>
              <a:gd name="connsiteX3" fmla="*/ 0 w 321468"/>
              <a:gd name="connsiteY3" fmla="*/ 145258 h 145258"/>
              <a:gd name="connsiteX4" fmla="*/ 38100 w 321468"/>
              <a:gd name="connsiteY4" fmla="*/ 11906 h 145258"/>
              <a:gd name="connsiteX0" fmla="*/ 45244 w 321468"/>
              <a:gd name="connsiteY0" fmla="*/ 4762 h 145258"/>
              <a:gd name="connsiteX1" fmla="*/ 321468 w 321468"/>
              <a:gd name="connsiteY1" fmla="*/ 0 h 145258"/>
              <a:gd name="connsiteX2" fmla="*/ 321468 w 321468"/>
              <a:gd name="connsiteY2" fmla="*/ 142877 h 145258"/>
              <a:gd name="connsiteX3" fmla="*/ 0 w 321468"/>
              <a:gd name="connsiteY3" fmla="*/ 145258 h 145258"/>
              <a:gd name="connsiteX4" fmla="*/ 45244 w 321468"/>
              <a:gd name="connsiteY4" fmla="*/ 4762 h 145258"/>
              <a:gd name="connsiteX0" fmla="*/ 50006 w 321468"/>
              <a:gd name="connsiteY0" fmla="*/ 0 h 145258"/>
              <a:gd name="connsiteX1" fmla="*/ 321468 w 321468"/>
              <a:gd name="connsiteY1" fmla="*/ 0 h 145258"/>
              <a:gd name="connsiteX2" fmla="*/ 321468 w 321468"/>
              <a:gd name="connsiteY2" fmla="*/ 142877 h 145258"/>
              <a:gd name="connsiteX3" fmla="*/ 0 w 321468"/>
              <a:gd name="connsiteY3" fmla="*/ 145258 h 145258"/>
              <a:gd name="connsiteX4" fmla="*/ 50006 w 321468"/>
              <a:gd name="connsiteY4" fmla="*/ 0 h 145258"/>
              <a:gd name="connsiteX0" fmla="*/ 45243 w 316705"/>
              <a:gd name="connsiteY0" fmla="*/ 0 h 147639"/>
              <a:gd name="connsiteX1" fmla="*/ 316705 w 316705"/>
              <a:gd name="connsiteY1" fmla="*/ 0 h 147639"/>
              <a:gd name="connsiteX2" fmla="*/ 316705 w 316705"/>
              <a:gd name="connsiteY2" fmla="*/ 142877 h 147639"/>
              <a:gd name="connsiteX3" fmla="*/ 0 w 316705"/>
              <a:gd name="connsiteY3" fmla="*/ 147639 h 147639"/>
              <a:gd name="connsiteX4" fmla="*/ 45243 w 316705"/>
              <a:gd name="connsiteY4" fmla="*/ 0 h 147639"/>
              <a:gd name="connsiteX0" fmla="*/ 45243 w 345280"/>
              <a:gd name="connsiteY0" fmla="*/ 4762 h 152401"/>
              <a:gd name="connsiteX1" fmla="*/ 345280 w 345280"/>
              <a:gd name="connsiteY1" fmla="*/ 0 h 152401"/>
              <a:gd name="connsiteX2" fmla="*/ 316705 w 345280"/>
              <a:gd name="connsiteY2" fmla="*/ 147639 h 152401"/>
              <a:gd name="connsiteX3" fmla="*/ 0 w 345280"/>
              <a:gd name="connsiteY3" fmla="*/ 152401 h 152401"/>
              <a:gd name="connsiteX4" fmla="*/ 45243 w 345280"/>
              <a:gd name="connsiteY4" fmla="*/ 4762 h 152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280" h="152401">
                <a:moveTo>
                  <a:pt x="45243" y="4762"/>
                </a:moveTo>
                <a:lnTo>
                  <a:pt x="345280" y="0"/>
                </a:lnTo>
                <a:lnTo>
                  <a:pt x="316705" y="147639"/>
                </a:lnTo>
                <a:lnTo>
                  <a:pt x="0" y="152401"/>
                </a:lnTo>
                <a:lnTo>
                  <a:pt x="45243" y="4762"/>
                </a:lnTo>
                <a:close/>
              </a:path>
            </a:pathLst>
          </a:custGeom>
          <a:gradFill flip="none" rotWithShape="1">
            <a:gsLst>
              <a:gs pos="0">
                <a:srgbClr val="FFC000"/>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10" tIns="54812" rIns="109610" bIns="54812" numCol="1" spcCol="0" rtlCol="0" fromWordArt="0" anchor="ctr" anchorCtr="0" forceAA="0" compatLnSpc="1">
            <a:prstTxWarp prst="textNoShape">
              <a:avLst/>
            </a:prstTxWarp>
            <a:noAutofit/>
          </a:bodyPr>
          <a:lstStyle/>
          <a:p>
            <a:pPr algn="ctr" defTabSz="1096136"/>
            <a:endParaRPr lang="en-US">
              <a:solidFill>
                <a:prstClr val="white"/>
              </a:solidFill>
            </a:endParaRPr>
          </a:p>
        </p:txBody>
      </p:sp>
      <p:sp>
        <p:nvSpPr>
          <p:cNvPr id="13" name="Rectangle 46">
            <a:extLst>
              <a:ext uri="{FF2B5EF4-FFF2-40B4-BE49-F238E27FC236}">
                <a16:creationId xmlns:a16="http://schemas.microsoft.com/office/drawing/2014/main" xmlns="" id="{4C384288-D139-4EC3-ACA1-62356CF8F311}"/>
              </a:ext>
            </a:extLst>
          </p:cNvPr>
          <p:cNvSpPr/>
          <p:nvPr/>
        </p:nvSpPr>
        <p:spPr>
          <a:xfrm rot="10800000">
            <a:off x="9722387" y="2568881"/>
            <a:ext cx="3480414" cy="174310"/>
          </a:xfrm>
          <a:custGeom>
            <a:avLst/>
            <a:gdLst>
              <a:gd name="connsiteX0" fmla="*/ 0 w 3285554"/>
              <a:gd name="connsiteY0" fmla="*/ 0 h 142877"/>
              <a:gd name="connsiteX1" fmla="*/ 3285554 w 3285554"/>
              <a:gd name="connsiteY1" fmla="*/ 0 h 142877"/>
              <a:gd name="connsiteX2" fmla="*/ 3285554 w 3285554"/>
              <a:gd name="connsiteY2" fmla="*/ 142877 h 142877"/>
              <a:gd name="connsiteX3" fmla="*/ 0 w 3285554"/>
              <a:gd name="connsiteY3" fmla="*/ 142877 h 142877"/>
              <a:gd name="connsiteX4" fmla="*/ 0 w 3285554"/>
              <a:gd name="connsiteY4" fmla="*/ 0 h 142877"/>
              <a:gd name="connsiteX0" fmla="*/ 19050 w 3285554"/>
              <a:gd name="connsiteY0" fmla="*/ 0 h 145258"/>
              <a:gd name="connsiteX1" fmla="*/ 3285554 w 3285554"/>
              <a:gd name="connsiteY1" fmla="*/ 2381 h 145258"/>
              <a:gd name="connsiteX2" fmla="*/ 3285554 w 3285554"/>
              <a:gd name="connsiteY2" fmla="*/ 145258 h 145258"/>
              <a:gd name="connsiteX3" fmla="*/ 0 w 3285554"/>
              <a:gd name="connsiteY3" fmla="*/ 145258 h 145258"/>
              <a:gd name="connsiteX4" fmla="*/ 19050 w 3285554"/>
              <a:gd name="connsiteY4" fmla="*/ 0 h 145258"/>
              <a:gd name="connsiteX0" fmla="*/ 26193 w 3285554"/>
              <a:gd name="connsiteY0" fmla="*/ 0 h 145258"/>
              <a:gd name="connsiteX1" fmla="*/ 3285554 w 3285554"/>
              <a:gd name="connsiteY1" fmla="*/ 2381 h 145258"/>
              <a:gd name="connsiteX2" fmla="*/ 3285554 w 3285554"/>
              <a:gd name="connsiteY2" fmla="*/ 145258 h 145258"/>
              <a:gd name="connsiteX3" fmla="*/ 0 w 3285554"/>
              <a:gd name="connsiteY3" fmla="*/ 145258 h 145258"/>
              <a:gd name="connsiteX4" fmla="*/ 26193 w 3285554"/>
              <a:gd name="connsiteY4" fmla="*/ 0 h 145258"/>
              <a:gd name="connsiteX0" fmla="*/ 26193 w 3285554"/>
              <a:gd name="connsiteY0" fmla="*/ 0 h 145258"/>
              <a:gd name="connsiteX1" fmla="*/ 3285554 w 3285554"/>
              <a:gd name="connsiteY1" fmla="*/ 2381 h 145258"/>
              <a:gd name="connsiteX2" fmla="*/ 3256979 w 3285554"/>
              <a:gd name="connsiteY2" fmla="*/ 140495 h 145258"/>
              <a:gd name="connsiteX3" fmla="*/ 0 w 3285554"/>
              <a:gd name="connsiteY3" fmla="*/ 145258 h 145258"/>
              <a:gd name="connsiteX4" fmla="*/ 26193 w 3285554"/>
              <a:gd name="connsiteY4" fmla="*/ 0 h 145258"/>
              <a:gd name="connsiteX0" fmla="*/ 39681 w 3285554"/>
              <a:gd name="connsiteY0" fmla="*/ 0 h 145258"/>
              <a:gd name="connsiteX1" fmla="*/ 3285554 w 3285554"/>
              <a:gd name="connsiteY1" fmla="*/ 2381 h 145258"/>
              <a:gd name="connsiteX2" fmla="*/ 3256979 w 3285554"/>
              <a:gd name="connsiteY2" fmla="*/ 140495 h 145258"/>
              <a:gd name="connsiteX3" fmla="*/ 0 w 3285554"/>
              <a:gd name="connsiteY3" fmla="*/ 145258 h 145258"/>
              <a:gd name="connsiteX4" fmla="*/ 39681 w 3285554"/>
              <a:gd name="connsiteY4" fmla="*/ 0 h 145258"/>
              <a:gd name="connsiteX0" fmla="*/ 47773 w 3285554"/>
              <a:gd name="connsiteY0" fmla="*/ 0 h 145258"/>
              <a:gd name="connsiteX1" fmla="*/ 3285554 w 3285554"/>
              <a:gd name="connsiteY1" fmla="*/ 2381 h 145258"/>
              <a:gd name="connsiteX2" fmla="*/ 3256979 w 3285554"/>
              <a:gd name="connsiteY2" fmla="*/ 140495 h 145258"/>
              <a:gd name="connsiteX3" fmla="*/ 0 w 3285554"/>
              <a:gd name="connsiteY3" fmla="*/ 145258 h 145258"/>
              <a:gd name="connsiteX4" fmla="*/ 47773 w 3285554"/>
              <a:gd name="connsiteY4" fmla="*/ 0 h 1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5554" h="145258">
                <a:moveTo>
                  <a:pt x="47773" y="0"/>
                </a:moveTo>
                <a:lnTo>
                  <a:pt x="3285554" y="2381"/>
                </a:lnTo>
                <a:lnTo>
                  <a:pt x="3256979" y="140495"/>
                </a:lnTo>
                <a:lnTo>
                  <a:pt x="0" y="145258"/>
                </a:lnTo>
                <a:lnTo>
                  <a:pt x="47773" y="0"/>
                </a:lnTo>
                <a:close/>
              </a:path>
            </a:pathLst>
          </a:custGeom>
          <a:gradFill flip="none" rotWithShape="1">
            <a:gsLst>
              <a:gs pos="0">
                <a:srgbClr val="FFC000"/>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10" tIns="54812" rIns="109610" bIns="54812" numCol="1" spcCol="0" rtlCol="0" fromWordArt="0" anchor="ctr" anchorCtr="0" forceAA="0" compatLnSpc="1">
            <a:prstTxWarp prst="textNoShape">
              <a:avLst/>
            </a:prstTxWarp>
            <a:noAutofit/>
          </a:bodyPr>
          <a:lstStyle/>
          <a:p>
            <a:pPr algn="ctr" defTabSz="1096136"/>
            <a:endParaRPr lang="en-US">
              <a:solidFill>
                <a:prstClr val="white"/>
              </a:solidFill>
            </a:endParaRPr>
          </a:p>
        </p:txBody>
      </p:sp>
      <p:sp>
        <p:nvSpPr>
          <p:cNvPr id="14" name="Rectangle 25">
            <a:extLst>
              <a:ext uri="{FF2B5EF4-FFF2-40B4-BE49-F238E27FC236}">
                <a16:creationId xmlns:a16="http://schemas.microsoft.com/office/drawing/2014/main" xmlns="" id="{FFEBAEE2-DE89-4721-851A-624AB9115183}"/>
              </a:ext>
            </a:extLst>
          </p:cNvPr>
          <p:cNvSpPr/>
          <p:nvPr/>
        </p:nvSpPr>
        <p:spPr>
          <a:xfrm rot="6465426">
            <a:off x="11683392" y="3522297"/>
            <a:ext cx="2218519" cy="171452"/>
          </a:xfrm>
          <a:custGeom>
            <a:avLst/>
            <a:gdLst>
              <a:gd name="connsiteX0" fmla="*/ 0 w 2028771"/>
              <a:gd name="connsiteY0" fmla="*/ 0 h 142877"/>
              <a:gd name="connsiteX1" fmla="*/ 2028771 w 2028771"/>
              <a:gd name="connsiteY1" fmla="*/ 0 h 142877"/>
              <a:gd name="connsiteX2" fmla="*/ 2028771 w 2028771"/>
              <a:gd name="connsiteY2" fmla="*/ 142877 h 142877"/>
              <a:gd name="connsiteX3" fmla="*/ 0 w 2028771"/>
              <a:gd name="connsiteY3" fmla="*/ 142877 h 142877"/>
              <a:gd name="connsiteX4" fmla="*/ 0 w 2028771"/>
              <a:gd name="connsiteY4" fmla="*/ 0 h 142877"/>
              <a:gd name="connsiteX0" fmla="*/ 0 w 2052200"/>
              <a:gd name="connsiteY0" fmla="*/ 4258 h 142877"/>
              <a:gd name="connsiteX1" fmla="*/ 2052200 w 2052200"/>
              <a:gd name="connsiteY1" fmla="*/ 0 h 142877"/>
              <a:gd name="connsiteX2" fmla="*/ 2052200 w 2052200"/>
              <a:gd name="connsiteY2" fmla="*/ 142877 h 142877"/>
              <a:gd name="connsiteX3" fmla="*/ 23429 w 2052200"/>
              <a:gd name="connsiteY3" fmla="*/ 142877 h 142877"/>
              <a:gd name="connsiteX4" fmla="*/ 0 w 2052200"/>
              <a:gd name="connsiteY4" fmla="*/ 4258 h 142877"/>
              <a:gd name="connsiteX0" fmla="*/ 0 w 2052200"/>
              <a:gd name="connsiteY0" fmla="*/ 4258 h 142877"/>
              <a:gd name="connsiteX1" fmla="*/ 2052200 w 2052200"/>
              <a:gd name="connsiteY1" fmla="*/ 0 h 142877"/>
              <a:gd name="connsiteX2" fmla="*/ 2052200 w 2052200"/>
              <a:gd name="connsiteY2" fmla="*/ 142877 h 142877"/>
              <a:gd name="connsiteX3" fmla="*/ 34622 w 2052200"/>
              <a:gd name="connsiteY3" fmla="*/ 141599 h 142877"/>
              <a:gd name="connsiteX4" fmla="*/ 0 w 2052200"/>
              <a:gd name="connsiteY4" fmla="*/ 4258 h 142877"/>
              <a:gd name="connsiteX0" fmla="*/ 0 w 2055931"/>
              <a:gd name="connsiteY0" fmla="*/ 4684 h 142877"/>
              <a:gd name="connsiteX1" fmla="*/ 2055931 w 2055931"/>
              <a:gd name="connsiteY1" fmla="*/ 0 h 142877"/>
              <a:gd name="connsiteX2" fmla="*/ 2055931 w 2055931"/>
              <a:gd name="connsiteY2" fmla="*/ 142877 h 142877"/>
              <a:gd name="connsiteX3" fmla="*/ 38353 w 2055931"/>
              <a:gd name="connsiteY3" fmla="*/ 141599 h 142877"/>
              <a:gd name="connsiteX4" fmla="*/ 0 w 2055931"/>
              <a:gd name="connsiteY4" fmla="*/ 4684 h 142877"/>
              <a:gd name="connsiteX0" fmla="*/ 0 w 2085835"/>
              <a:gd name="connsiteY0" fmla="*/ 697 h 142877"/>
              <a:gd name="connsiteX1" fmla="*/ 2085835 w 2085835"/>
              <a:gd name="connsiteY1" fmla="*/ 0 h 142877"/>
              <a:gd name="connsiteX2" fmla="*/ 2085835 w 2085835"/>
              <a:gd name="connsiteY2" fmla="*/ 142877 h 142877"/>
              <a:gd name="connsiteX3" fmla="*/ 68257 w 2085835"/>
              <a:gd name="connsiteY3" fmla="*/ 141599 h 142877"/>
              <a:gd name="connsiteX4" fmla="*/ 0 w 2085835"/>
              <a:gd name="connsiteY4" fmla="*/ 697 h 142877"/>
              <a:gd name="connsiteX0" fmla="*/ 0 w 2085835"/>
              <a:gd name="connsiteY0" fmla="*/ 697 h 142877"/>
              <a:gd name="connsiteX1" fmla="*/ 2085835 w 2085835"/>
              <a:gd name="connsiteY1" fmla="*/ 0 h 142877"/>
              <a:gd name="connsiteX2" fmla="*/ 2085835 w 2085835"/>
              <a:gd name="connsiteY2" fmla="*/ 142877 h 142877"/>
              <a:gd name="connsiteX3" fmla="*/ 74323 w 2085835"/>
              <a:gd name="connsiteY3" fmla="*/ 137879 h 142877"/>
              <a:gd name="connsiteX4" fmla="*/ 0 w 2085835"/>
              <a:gd name="connsiteY4" fmla="*/ 697 h 14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835" h="142877">
                <a:moveTo>
                  <a:pt x="0" y="697"/>
                </a:moveTo>
                <a:lnTo>
                  <a:pt x="2085835" y="0"/>
                </a:lnTo>
                <a:lnTo>
                  <a:pt x="2085835" y="142877"/>
                </a:lnTo>
                <a:lnTo>
                  <a:pt x="74323" y="137879"/>
                </a:lnTo>
                <a:lnTo>
                  <a:pt x="0" y="697"/>
                </a:lnTo>
                <a:close/>
              </a:path>
            </a:pathLst>
          </a:custGeom>
          <a:gradFill flip="none" rotWithShape="1">
            <a:gsLst>
              <a:gs pos="0">
                <a:srgbClr val="FFC000"/>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10" tIns="54812" rIns="109610" bIns="54812" numCol="1" spcCol="0" rtlCol="0" fromWordArt="0" anchor="ctr" anchorCtr="0" forceAA="0" compatLnSpc="1">
            <a:prstTxWarp prst="textNoShape">
              <a:avLst/>
            </a:prstTxWarp>
            <a:noAutofit/>
          </a:bodyPr>
          <a:lstStyle/>
          <a:p>
            <a:pPr algn="ctr" defTabSz="1096136"/>
            <a:endParaRPr lang="en-US">
              <a:solidFill>
                <a:prstClr val="white"/>
              </a:solidFill>
            </a:endParaRPr>
          </a:p>
        </p:txBody>
      </p:sp>
      <p:sp>
        <p:nvSpPr>
          <p:cNvPr id="15" name="Rectangle 24">
            <a:extLst>
              <a:ext uri="{FF2B5EF4-FFF2-40B4-BE49-F238E27FC236}">
                <a16:creationId xmlns:a16="http://schemas.microsoft.com/office/drawing/2014/main" xmlns="" id="{CD250350-9992-4E6D-B1B4-3748BDE604F9}"/>
              </a:ext>
            </a:extLst>
          </p:cNvPr>
          <p:cNvSpPr/>
          <p:nvPr/>
        </p:nvSpPr>
        <p:spPr>
          <a:xfrm>
            <a:off x="1522125" y="5257155"/>
            <a:ext cx="4216832" cy="174310"/>
          </a:xfrm>
          <a:custGeom>
            <a:avLst/>
            <a:gdLst>
              <a:gd name="connsiteX0" fmla="*/ 0 w 4857750"/>
              <a:gd name="connsiteY0" fmla="*/ 0 h 142877"/>
              <a:gd name="connsiteX1" fmla="*/ 4857750 w 4857750"/>
              <a:gd name="connsiteY1" fmla="*/ 0 h 142877"/>
              <a:gd name="connsiteX2" fmla="*/ 4857750 w 4857750"/>
              <a:gd name="connsiteY2" fmla="*/ 142877 h 142877"/>
              <a:gd name="connsiteX3" fmla="*/ 0 w 4857750"/>
              <a:gd name="connsiteY3" fmla="*/ 142877 h 142877"/>
              <a:gd name="connsiteX4" fmla="*/ 0 w 4857750"/>
              <a:gd name="connsiteY4" fmla="*/ 0 h 142877"/>
              <a:gd name="connsiteX0" fmla="*/ 0 w 4888706"/>
              <a:gd name="connsiteY0" fmla="*/ 2381 h 145258"/>
              <a:gd name="connsiteX1" fmla="*/ 4888706 w 4888706"/>
              <a:gd name="connsiteY1" fmla="*/ 0 h 145258"/>
              <a:gd name="connsiteX2" fmla="*/ 4857750 w 4888706"/>
              <a:gd name="connsiteY2" fmla="*/ 145258 h 145258"/>
              <a:gd name="connsiteX3" fmla="*/ 0 w 4888706"/>
              <a:gd name="connsiteY3" fmla="*/ 145258 h 145258"/>
              <a:gd name="connsiteX4" fmla="*/ 0 w 4888706"/>
              <a:gd name="connsiteY4" fmla="*/ 2381 h 1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8706" h="145258">
                <a:moveTo>
                  <a:pt x="0" y="2381"/>
                </a:moveTo>
                <a:lnTo>
                  <a:pt x="4888706" y="0"/>
                </a:lnTo>
                <a:lnTo>
                  <a:pt x="4857750" y="145258"/>
                </a:lnTo>
                <a:lnTo>
                  <a:pt x="0" y="145258"/>
                </a:lnTo>
                <a:lnTo>
                  <a:pt x="0" y="2381"/>
                </a:lnTo>
                <a:close/>
              </a:path>
            </a:pathLst>
          </a:custGeom>
          <a:gradFill flip="none" rotWithShape="1">
            <a:gsLst>
              <a:gs pos="0">
                <a:srgbClr val="FFC000"/>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9610" tIns="54812" rIns="109610" bIns="54812" rtlCol="0" anchor="ctr"/>
          <a:lstStyle/>
          <a:p>
            <a:pPr algn="ctr" defTabSz="1096136"/>
            <a:endParaRPr lang="en-US">
              <a:solidFill>
                <a:prstClr val="white"/>
              </a:solidFill>
            </a:endParaRPr>
          </a:p>
        </p:txBody>
      </p:sp>
      <p:sp>
        <p:nvSpPr>
          <p:cNvPr id="16" name="Rectangle 25">
            <a:extLst>
              <a:ext uri="{FF2B5EF4-FFF2-40B4-BE49-F238E27FC236}">
                <a16:creationId xmlns:a16="http://schemas.microsoft.com/office/drawing/2014/main" xmlns="" id="{4BC43E3D-0458-444A-8DFE-CD095A822EC8}"/>
              </a:ext>
            </a:extLst>
          </p:cNvPr>
          <p:cNvSpPr/>
          <p:nvPr/>
        </p:nvSpPr>
        <p:spPr>
          <a:xfrm rot="17367765">
            <a:off x="963880" y="4605399"/>
            <a:ext cx="1614114" cy="171452"/>
          </a:xfrm>
          <a:custGeom>
            <a:avLst/>
            <a:gdLst>
              <a:gd name="connsiteX0" fmla="*/ 0 w 2028771"/>
              <a:gd name="connsiteY0" fmla="*/ 0 h 142877"/>
              <a:gd name="connsiteX1" fmla="*/ 2028771 w 2028771"/>
              <a:gd name="connsiteY1" fmla="*/ 0 h 142877"/>
              <a:gd name="connsiteX2" fmla="*/ 2028771 w 2028771"/>
              <a:gd name="connsiteY2" fmla="*/ 142877 h 142877"/>
              <a:gd name="connsiteX3" fmla="*/ 0 w 2028771"/>
              <a:gd name="connsiteY3" fmla="*/ 142877 h 142877"/>
              <a:gd name="connsiteX4" fmla="*/ 0 w 2028771"/>
              <a:gd name="connsiteY4" fmla="*/ 0 h 142877"/>
              <a:gd name="connsiteX0" fmla="*/ 0 w 2052200"/>
              <a:gd name="connsiteY0" fmla="*/ 4258 h 142877"/>
              <a:gd name="connsiteX1" fmla="*/ 2052200 w 2052200"/>
              <a:gd name="connsiteY1" fmla="*/ 0 h 142877"/>
              <a:gd name="connsiteX2" fmla="*/ 2052200 w 2052200"/>
              <a:gd name="connsiteY2" fmla="*/ 142877 h 142877"/>
              <a:gd name="connsiteX3" fmla="*/ 23429 w 2052200"/>
              <a:gd name="connsiteY3" fmla="*/ 142877 h 142877"/>
              <a:gd name="connsiteX4" fmla="*/ 0 w 2052200"/>
              <a:gd name="connsiteY4" fmla="*/ 4258 h 142877"/>
              <a:gd name="connsiteX0" fmla="*/ 0 w 2123244"/>
              <a:gd name="connsiteY0" fmla="*/ 9694 h 142877"/>
              <a:gd name="connsiteX1" fmla="*/ 2123244 w 2123244"/>
              <a:gd name="connsiteY1" fmla="*/ 0 h 142877"/>
              <a:gd name="connsiteX2" fmla="*/ 2123244 w 2123244"/>
              <a:gd name="connsiteY2" fmla="*/ 142877 h 142877"/>
              <a:gd name="connsiteX3" fmla="*/ 94473 w 2123244"/>
              <a:gd name="connsiteY3" fmla="*/ 142877 h 142877"/>
              <a:gd name="connsiteX4" fmla="*/ 0 w 2123244"/>
              <a:gd name="connsiteY4" fmla="*/ 9694 h 142877"/>
              <a:gd name="connsiteX0" fmla="*/ 0 w 2123244"/>
              <a:gd name="connsiteY0" fmla="*/ 9694 h 142877"/>
              <a:gd name="connsiteX1" fmla="*/ 2123244 w 2123244"/>
              <a:gd name="connsiteY1" fmla="*/ 0 h 142877"/>
              <a:gd name="connsiteX2" fmla="*/ 2123244 w 2123244"/>
              <a:gd name="connsiteY2" fmla="*/ 142877 h 142877"/>
              <a:gd name="connsiteX3" fmla="*/ 65099 w 2123244"/>
              <a:gd name="connsiteY3" fmla="*/ 140244 h 142877"/>
              <a:gd name="connsiteX4" fmla="*/ 0 w 2123244"/>
              <a:gd name="connsiteY4" fmla="*/ 9694 h 142877"/>
              <a:gd name="connsiteX0" fmla="*/ -1 w 2127466"/>
              <a:gd name="connsiteY0" fmla="*/ 8242 h 142877"/>
              <a:gd name="connsiteX1" fmla="*/ 2127466 w 2127466"/>
              <a:gd name="connsiteY1" fmla="*/ 0 h 142877"/>
              <a:gd name="connsiteX2" fmla="*/ 2127466 w 2127466"/>
              <a:gd name="connsiteY2" fmla="*/ 142877 h 142877"/>
              <a:gd name="connsiteX3" fmla="*/ 69321 w 2127466"/>
              <a:gd name="connsiteY3" fmla="*/ 140244 h 142877"/>
              <a:gd name="connsiteX4" fmla="*/ -1 w 2127466"/>
              <a:gd name="connsiteY4" fmla="*/ 8242 h 142877"/>
              <a:gd name="connsiteX0" fmla="*/ 0 w 2115901"/>
              <a:gd name="connsiteY0" fmla="*/ 10352 h 142877"/>
              <a:gd name="connsiteX1" fmla="*/ 2115901 w 2115901"/>
              <a:gd name="connsiteY1" fmla="*/ 0 h 142877"/>
              <a:gd name="connsiteX2" fmla="*/ 2115901 w 2115901"/>
              <a:gd name="connsiteY2" fmla="*/ 142877 h 142877"/>
              <a:gd name="connsiteX3" fmla="*/ 57756 w 2115901"/>
              <a:gd name="connsiteY3" fmla="*/ 140244 h 142877"/>
              <a:gd name="connsiteX4" fmla="*/ 0 w 2115901"/>
              <a:gd name="connsiteY4" fmla="*/ 10352 h 142877"/>
              <a:gd name="connsiteX0" fmla="*/ 0 w 2121039"/>
              <a:gd name="connsiteY0" fmla="*/ 14184 h 142877"/>
              <a:gd name="connsiteX1" fmla="*/ 2121039 w 2121039"/>
              <a:gd name="connsiteY1" fmla="*/ 0 h 142877"/>
              <a:gd name="connsiteX2" fmla="*/ 2121039 w 2121039"/>
              <a:gd name="connsiteY2" fmla="*/ 142877 h 142877"/>
              <a:gd name="connsiteX3" fmla="*/ 62894 w 2121039"/>
              <a:gd name="connsiteY3" fmla="*/ 140244 h 142877"/>
              <a:gd name="connsiteX4" fmla="*/ 0 w 2121039"/>
              <a:gd name="connsiteY4" fmla="*/ 14184 h 142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039" h="142877">
                <a:moveTo>
                  <a:pt x="0" y="14184"/>
                </a:moveTo>
                <a:lnTo>
                  <a:pt x="2121039" y="0"/>
                </a:lnTo>
                <a:lnTo>
                  <a:pt x="2121039" y="142877"/>
                </a:lnTo>
                <a:lnTo>
                  <a:pt x="62894" y="140244"/>
                </a:lnTo>
                <a:lnTo>
                  <a:pt x="0" y="14184"/>
                </a:lnTo>
                <a:close/>
              </a:path>
            </a:pathLst>
          </a:custGeom>
          <a:gradFill flip="none" rotWithShape="1">
            <a:gsLst>
              <a:gs pos="0">
                <a:srgbClr val="FFC000"/>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10" tIns="54812" rIns="109610" bIns="54812" numCol="1" spcCol="0" rtlCol="0" fromWordArt="0" anchor="ctr" anchorCtr="0" forceAA="0" compatLnSpc="1">
            <a:prstTxWarp prst="textNoShape">
              <a:avLst/>
            </a:prstTxWarp>
            <a:noAutofit/>
          </a:bodyPr>
          <a:lstStyle/>
          <a:p>
            <a:pPr algn="ctr" defTabSz="1096136"/>
            <a:endParaRPr lang="en-US">
              <a:solidFill>
                <a:prstClr val="white"/>
              </a:solidFill>
            </a:endParaRPr>
          </a:p>
        </p:txBody>
      </p:sp>
      <p:sp>
        <p:nvSpPr>
          <p:cNvPr id="20" name="Rectangle 24">
            <a:extLst>
              <a:ext uri="{FF2B5EF4-FFF2-40B4-BE49-F238E27FC236}">
                <a16:creationId xmlns:a16="http://schemas.microsoft.com/office/drawing/2014/main" xmlns="" id="{E131AFC9-51D3-4245-8A29-7A081724AF29}"/>
              </a:ext>
            </a:extLst>
          </p:cNvPr>
          <p:cNvSpPr/>
          <p:nvPr/>
        </p:nvSpPr>
        <p:spPr>
          <a:xfrm>
            <a:off x="10391350" y="5666810"/>
            <a:ext cx="7355630" cy="174310"/>
          </a:xfrm>
          <a:custGeom>
            <a:avLst/>
            <a:gdLst>
              <a:gd name="connsiteX0" fmla="*/ 0 w 4857750"/>
              <a:gd name="connsiteY0" fmla="*/ 0 h 142877"/>
              <a:gd name="connsiteX1" fmla="*/ 4857750 w 4857750"/>
              <a:gd name="connsiteY1" fmla="*/ 0 h 142877"/>
              <a:gd name="connsiteX2" fmla="*/ 4857750 w 4857750"/>
              <a:gd name="connsiteY2" fmla="*/ 142877 h 142877"/>
              <a:gd name="connsiteX3" fmla="*/ 0 w 4857750"/>
              <a:gd name="connsiteY3" fmla="*/ 142877 h 142877"/>
              <a:gd name="connsiteX4" fmla="*/ 0 w 4857750"/>
              <a:gd name="connsiteY4" fmla="*/ 0 h 142877"/>
              <a:gd name="connsiteX0" fmla="*/ 0 w 4888706"/>
              <a:gd name="connsiteY0" fmla="*/ 2381 h 145258"/>
              <a:gd name="connsiteX1" fmla="*/ 4888706 w 4888706"/>
              <a:gd name="connsiteY1" fmla="*/ 0 h 145258"/>
              <a:gd name="connsiteX2" fmla="*/ 4857750 w 4888706"/>
              <a:gd name="connsiteY2" fmla="*/ 145258 h 145258"/>
              <a:gd name="connsiteX3" fmla="*/ 0 w 4888706"/>
              <a:gd name="connsiteY3" fmla="*/ 145258 h 145258"/>
              <a:gd name="connsiteX4" fmla="*/ 0 w 4888706"/>
              <a:gd name="connsiteY4" fmla="*/ 2381 h 1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8706" h="145258">
                <a:moveTo>
                  <a:pt x="0" y="2381"/>
                </a:moveTo>
                <a:lnTo>
                  <a:pt x="4888706" y="0"/>
                </a:lnTo>
                <a:lnTo>
                  <a:pt x="4857750" y="145258"/>
                </a:lnTo>
                <a:lnTo>
                  <a:pt x="0" y="145258"/>
                </a:lnTo>
                <a:lnTo>
                  <a:pt x="0" y="2381"/>
                </a:lnTo>
                <a:close/>
              </a:path>
            </a:pathLst>
          </a:custGeom>
          <a:gradFill flip="none" rotWithShape="1">
            <a:gsLst>
              <a:gs pos="0">
                <a:srgbClr val="FFC000"/>
              </a:gs>
              <a:gs pos="100000">
                <a:schemeClr val="accent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9610" tIns="54812" rIns="109610" bIns="54812" rtlCol="0" anchor="ctr"/>
          <a:lstStyle/>
          <a:p>
            <a:pPr algn="ctr" defTabSz="1096136"/>
            <a:endParaRPr lang="en-US">
              <a:solidFill>
                <a:prstClr val="white"/>
              </a:solidFill>
            </a:endParaRPr>
          </a:p>
        </p:txBody>
      </p:sp>
      <p:sp>
        <p:nvSpPr>
          <p:cNvPr id="43" name="Freeform: Shape 42">
            <a:extLst>
              <a:ext uri="{FF2B5EF4-FFF2-40B4-BE49-F238E27FC236}">
                <a16:creationId xmlns:a16="http://schemas.microsoft.com/office/drawing/2014/main" xmlns="" id="{E97A8FFF-56CB-4FF2-AC0D-9F112F7E7C31}"/>
              </a:ext>
            </a:extLst>
          </p:cNvPr>
          <p:cNvSpPr/>
          <p:nvPr/>
        </p:nvSpPr>
        <p:spPr>
          <a:xfrm>
            <a:off x="10061650" y="5208105"/>
            <a:ext cx="4568754" cy="1315016"/>
          </a:xfrm>
          <a:custGeom>
            <a:avLst/>
            <a:gdLst>
              <a:gd name="connsiteX0" fmla="*/ 342540 w 3807295"/>
              <a:gd name="connsiteY0" fmla="*/ 0 h 1095847"/>
              <a:gd name="connsiteX1" fmla="*/ 3807295 w 3807295"/>
              <a:gd name="connsiteY1" fmla="*/ 0 h 1095847"/>
              <a:gd name="connsiteX2" fmla="*/ 3807295 w 3807295"/>
              <a:gd name="connsiteY2" fmla="*/ 875846 h 1095847"/>
              <a:gd name="connsiteX3" fmla="*/ 3738527 w 3807295"/>
              <a:gd name="connsiteY3" fmla="*/ 1095847 h 1095847"/>
              <a:gd name="connsiteX4" fmla="*/ 0 w 3807295"/>
              <a:gd name="connsiteY4" fmla="*/ 1095847 h 1095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7295" h="1095847">
                <a:moveTo>
                  <a:pt x="342540" y="0"/>
                </a:moveTo>
                <a:lnTo>
                  <a:pt x="3807295" y="0"/>
                </a:lnTo>
                <a:lnTo>
                  <a:pt x="3807295" y="875846"/>
                </a:lnTo>
                <a:lnTo>
                  <a:pt x="3738527" y="1095847"/>
                </a:lnTo>
                <a:lnTo>
                  <a:pt x="0" y="109584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9610" tIns="54812" rIns="109610" bIns="54812" rtlCol="0" anchor="ctr">
            <a:noAutofit/>
          </a:bodyPr>
          <a:lstStyle/>
          <a:p>
            <a:pPr algn="ctr" defTabSz="1096136"/>
            <a:endParaRPr lang="en-US">
              <a:solidFill>
                <a:prstClr val="white"/>
              </a:solidFill>
            </a:endParaRPr>
          </a:p>
        </p:txBody>
      </p:sp>
      <p:grpSp>
        <p:nvGrpSpPr>
          <p:cNvPr id="6" name="Group 5">
            <a:extLst>
              <a:ext uri="{FF2B5EF4-FFF2-40B4-BE49-F238E27FC236}">
                <a16:creationId xmlns:a16="http://schemas.microsoft.com/office/drawing/2014/main" xmlns="" id="{A8CE013E-5085-4091-9C1D-326C8BD5434E}"/>
              </a:ext>
            </a:extLst>
          </p:cNvPr>
          <p:cNvGrpSpPr/>
          <p:nvPr/>
        </p:nvGrpSpPr>
        <p:grpSpPr>
          <a:xfrm>
            <a:off x="402793" y="427809"/>
            <a:ext cx="13819037" cy="7414040"/>
            <a:chOff x="335660" y="356506"/>
            <a:chExt cx="11515864" cy="6178367"/>
          </a:xfrm>
        </p:grpSpPr>
        <p:sp>
          <p:nvSpPr>
            <p:cNvPr id="4" name="Oval 3">
              <a:extLst>
                <a:ext uri="{FF2B5EF4-FFF2-40B4-BE49-F238E27FC236}">
                  <a16:creationId xmlns:a16="http://schemas.microsoft.com/office/drawing/2014/main" xmlns="" id="{D9CD7D3F-3E72-4D4F-9AC3-FDBCF17CB0E6}"/>
                </a:ext>
              </a:extLst>
            </p:cNvPr>
            <p:cNvSpPr/>
            <p:nvPr/>
          </p:nvSpPr>
          <p:spPr>
            <a:xfrm>
              <a:off x="3754403" y="1522154"/>
              <a:ext cx="127220" cy="12722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19" name="Oval 18">
              <a:extLst>
                <a:ext uri="{FF2B5EF4-FFF2-40B4-BE49-F238E27FC236}">
                  <a16:creationId xmlns:a16="http://schemas.microsoft.com/office/drawing/2014/main" xmlns="" id="{21215D84-7642-414A-BC63-3778A96C8494}"/>
                </a:ext>
              </a:extLst>
            </p:cNvPr>
            <p:cNvSpPr/>
            <p:nvPr/>
          </p:nvSpPr>
          <p:spPr>
            <a:xfrm>
              <a:off x="6564433" y="2040944"/>
              <a:ext cx="127220" cy="12722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22" name="Oval 21">
              <a:extLst>
                <a:ext uri="{FF2B5EF4-FFF2-40B4-BE49-F238E27FC236}">
                  <a16:creationId xmlns:a16="http://schemas.microsoft.com/office/drawing/2014/main" xmlns="" id="{0C5A53B4-5897-439C-B241-8243E36FD56E}"/>
                </a:ext>
              </a:extLst>
            </p:cNvPr>
            <p:cNvSpPr/>
            <p:nvPr/>
          </p:nvSpPr>
          <p:spPr>
            <a:xfrm>
              <a:off x="10875114" y="499269"/>
              <a:ext cx="127220" cy="12722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23" name="Oval 22">
              <a:extLst>
                <a:ext uri="{FF2B5EF4-FFF2-40B4-BE49-F238E27FC236}">
                  <a16:creationId xmlns:a16="http://schemas.microsoft.com/office/drawing/2014/main" xmlns="" id="{A7A8D100-5EC8-49F1-A474-394FB145B895}"/>
                </a:ext>
              </a:extLst>
            </p:cNvPr>
            <p:cNvSpPr/>
            <p:nvPr/>
          </p:nvSpPr>
          <p:spPr>
            <a:xfrm>
              <a:off x="9606549" y="5775710"/>
              <a:ext cx="127220" cy="12722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27" name="Oval 26">
              <a:extLst>
                <a:ext uri="{FF2B5EF4-FFF2-40B4-BE49-F238E27FC236}">
                  <a16:creationId xmlns:a16="http://schemas.microsoft.com/office/drawing/2014/main" xmlns="" id="{4AC45D7F-577F-4C4D-B44E-9253A14DF592}"/>
                </a:ext>
              </a:extLst>
            </p:cNvPr>
            <p:cNvSpPr/>
            <p:nvPr/>
          </p:nvSpPr>
          <p:spPr>
            <a:xfrm>
              <a:off x="5441060" y="5438929"/>
              <a:ext cx="127220" cy="12722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28" name="Oval 27">
              <a:extLst>
                <a:ext uri="{FF2B5EF4-FFF2-40B4-BE49-F238E27FC236}">
                  <a16:creationId xmlns:a16="http://schemas.microsoft.com/office/drawing/2014/main" xmlns="" id="{1AA5E9AD-5CCF-4473-B04C-37213FC28011}"/>
                </a:ext>
              </a:extLst>
            </p:cNvPr>
            <p:cNvSpPr/>
            <p:nvPr/>
          </p:nvSpPr>
          <p:spPr>
            <a:xfrm>
              <a:off x="669615" y="6319195"/>
              <a:ext cx="127220" cy="12722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5" name="Isosceles Triangle 4">
              <a:extLst>
                <a:ext uri="{FF2B5EF4-FFF2-40B4-BE49-F238E27FC236}">
                  <a16:creationId xmlns:a16="http://schemas.microsoft.com/office/drawing/2014/main" xmlns="" id="{CD3A59E9-EBA4-4A33-971A-168E2FC1DC93}"/>
                </a:ext>
              </a:extLst>
            </p:cNvPr>
            <p:cNvSpPr/>
            <p:nvPr/>
          </p:nvSpPr>
          <p:spPr>
            <a:xfrm>
              <a:off x="5246378" y="1267989"/>
              <a:ext cx="127220" cy="109672"/>
            </a:xfrm>
            <a:prstGeom prst="triangl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29" name="Isosceles Triangle 28">
              <a:extLst>
                <a:ext uri="{FF2B5EF4-FFF2-40B4-BE49-F238E27FC236}">
                  <a16:creationId xmlns:a16="http://schemas.microsoft.com/office/drawing/2014/main" xmlns="" id="{2A9B8613-8B8E-41E6-88ED-E723F7A353CC}"/>
                </a:ext>
              </a:extLst>
            </p:cNvPr>
            <p:cNvSpPr/>
            <p:nvPr/>
          </p:nvSpPr>
          <p:spPr>
            <a:xfrm>
              <a:off x="7799078" y="5108949"/>
              <a:ext cx="127220" cy="109672"/>
            </a:xfrm>
            <a:prstGeom prst="triangl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30" name="Isosceles Triangle 29">
              <a:extLst>
                <a:ext uri="{FF2B5EF4-FFF2-40B4-BE49-F238E27FC236}">
                  <a16:creationId xmlns:a16="http://schemas.microsoft.com/office/drawing/2014/main" xmlns="" id="{A350C0C7-DDE9-46FB-B50A-0ED630634CE6}"/>
                </a:ext>
              </a:extLst>
            </p:cNvPr>
            <p:cNvSpPr/>
            <p:nvPr/>
          </p:nvSpPr>
          <p:spPr>
            <a:xfrm>
              <a:off x="796835" y="2075929"/>
              <a:ext cx="127220" cy="109672"/>
            </a:xfrm>
            <a:prstGeom prst="triangl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31" name="Isosceles Triangle 30">
              <a:extLst>
                <a:ext uri="{FF2B5EF4-FFF2-40B4-BE49-F238E27FC236}">
                  <a16:creationId xmlns:a16="http://schemas.microsoft.com/office/drawing/2014/main" xmlns="" id="{957FA8E1-3900-4C3D-B41B-02F3F833B920}"/>
                </a:ext>
              </a:extLst>
            </p:cNvPr>
            <p:cNvSpPr/>
            <p:nvPr/>
          </p:nvSpPr>
          <p:spPr>
            <a:xfrm>
              <a:off x="11724304" y="1685243"/>
              <a:ext cx="127220" cy="109672"/>
            </a:xfrm>
            <a:prstGeom prst="triangl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32" name="Isosceles Triangle 31">
              <a:extLst>
                <a:ext uri="{FF2B5EF4-FFF2-40B4-BE49-F238E27FC236}">
                  <a16:creationId xmlns:a16="http://schemas.microsoft.com/office/drawing/2014/main" xmlns="" id="{8AB377D6-1EAA-46DB-93C3-48BBFA508DB1}"/>
                </a:ext>
              </a:extLst>
            </p:cNvPr>
            <p:cNvSpPr/>
            <p:nvPr/>
          </p:nvSpPr>
          <p:spPr>
            <a:xfrm>
              <a:off x="2614318" y="5680944"/>
              <a:ext cx="127220" cy="109672"/>
            </a:xfrm>
            <a:prstGeom prst="triangl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7" name="Cross 6">
              <a:extLst>
                <a:ext uri="{FF2B5EF4-FFF2-40B4-BE49-F238E27FC236}">
                  <a16:creationId xmlns:a16="http://schemas.microsoft.com/office/drawing/2014/main" xmlns="" id="{BB71F786-4FF3-4313-8B6A-9B7C80445064}"/>
                </a:ext>
              </a:extLst>
            </p:cNvPr>
            <p:cNvSpPr/>
            <p:nvPr/>
          </p:nvSpPr>
          <p:spPr>
            <a:xfrm>
              <a:off x="1933768" y="814849"/>
              <a:ext cx="180666" cy="180666"/>
            </a:xfrm>
            <a:prstGeom prst="plus">
              <a:avLst>
                <a:gd name="adj" fmla="val 3532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33" name="Cross 32">
              <a:extLst>
                <a:ext uri="{FF2B5EF4-FFF2-40B4-BE49-F238E27FC236}">
                  <a16:creationId xmlns:a16="http://schemas.microsoft.com/office/drawing/2014/main" xmlns="" id="{A188E186-E7F2-4190-9724-712C2F788ACA}"/>
                </a:ext>
              </a:extLst>
            </p:cNvPr>
            <p:cNvSpPr/>
            <p:nvPr/>
          </p:nvSpPr>
          <p:spPr>
            <a:xfrm>
              <a:off x="6962968" y="536156"/>
              <a:ext cx="180666" cy="180666"/>
            </a:xfrm>
            <a:prstGeom prst="plus">
              <a:avLst>
                <a:gd name="adj" fmla="val 3532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34" name="Cross 33">
              <a:extLst>
                <a:ext uri="{FF2B5EF4-FFF2-40B4-BE49-F238E27FC236}">
                  <a16:creationId xmlns:a16="http://schemas.microsoft.com/office/drawing/2014/main" xmlns="" id="{DB97C243-0A3C-4418-9674-A18317D8C0AC}"/>
                </a:ext>
              </a:extLst>
            </p:cNvPr>
            <p:cNvSpPr/>
            <p:nvPr/>
          </p:nvSpPr>
          <p:spPr>
            <a:xfrm>
              <a:off x="11309611" y="4380172"/>
              <a:ext cx="180666" cy="180666"/>
            </a:xfrm>
            <a:prstGeom prst="plus">
              <a:avLst>
                <a:gd name="adj" fmla="val 3532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35" name="Cross 34">
              <a:extLst>
                <a:ext uri="{FF2B5EF4-FFF2-40B4-BE49-F238E27FC236}">
                  <a16:creationId xmlns:a16="http://schemas.microsoft.com/office/drawing/2014/main" xmlns="" id="{11318AE9-1B8C-4928-8706-19D2A8533733}"/>
                </a:ext>
              </a:extLst>
            </p:cNvPr>
            <p:cNvSpPr/>
            <p:nvPr/>
          </p:nvSpPr>
          <p:spPr>
            <a:xfrm>
              <a:off x="6934277" y="6354207"/>
              <a:ext cx="180666" cy="180666"/>
            </a:xfrm>
            <a:prstGeom prst="plus">
              <a:avLst>
                <a:gd name="adj" fmla="val 3532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36" name="Oval 35">
              <a:extLst>
                <a:ext uri="{FF2B5EF4-FFF2-40B4-BE49-F238E27FC236}">
                  <a16:creationId xmlns:a16="http://schemas.microsoft.com/office/drawing/2014/main" xmlns="" id="{423663F3-2257-4422-A155-5DDA5A7DC604}"/>
                </a:ext>
              </a:extLst>
            </p:cNvPr>
            <p:cNvSpPr/>
            <p:nvPr/>
          </p:nvSpPr>
          <p:spPr>
            <a:xfrm>
              <a:off x="335660" y="356506"/>
              <a:ext cx="127220" cy="12722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37" name="Cross 36">
              <a:extLst>
                <a:ext uri="{FF2B5EF4-FFF2-40B4-BE49-F238E27FC236}">
                  <a16:creationId xmlns:a16="http://schemas.microsoft.com/office/drawing/2014/main" xmlns="" id="{456A2979-613A-4931-8C3D-F1DD548F1719}"/>
                </a:ext>
              </a:extLst>
            </p:cNvPr>
            <p:cNvSpPr/>
            <p:nvPr/>
          </p:nvSpPr>
          <p:spPr>
            <a:xfrm>
              <a:off x="8933715" y="1391733"/>
              <a:ext cx="180666" cy="180666"/>
            </a:xfrm>
            <a:prstGeom prst="plus">
              <a:avLst>
                <a:gd name="adj" fmla="val 3532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38" name="Cross 37">
              <a:extLst>
                <a:ext uri="{FF2B5EF4-FFF2-40B4-BE49-F238E27FC236}">
                  <a16:creationId xmlns:a16="http://schemas.microsoft.com/office/drawing/2014/main" xmlns="" id="{2CB5378C-D097-496E-B8A1-C56ED933FB54}"/>
                </a:ext>
              </a:extLst>
            </p:cNvPr>
            <p:cNvSpPr/>
            <p:nvPr/>
          </p:nvSpPr>
          <p:spPr>
            <a:xfrm>
              <a:off x="441749" y="3744408"/>
              <a:ext cx="180666" cy="180666"/>
            </a:xfrm>
            <a:prstGeom prst="plus">
              <a:avLst>
                <a:gd name="adj" fmla="val 3532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sp>
          <p:nvSpPr>
            <p:cNvPr id="40" name="Cross 39">
              <a:extLst>
                <a:ext uri="{FF2B5EF4-FFF2-40B4-BE49-F238E27FC236}">
                  <a16:creationId xmlns:a16="http://schemas.microsoft.com/office/drawing/2014/main" xmlns="" id="{1B6C5B3C-0598-4366-ABD0-0056BC3A4389}"/>
                </a:ext>
              </a:extLst>
            </p:cNvPr>
            <p:cNvSpPr/>
            <p:nvPr/>
          </p:nvSpPr>
          <p:spPr>
            <a:xfrm>
              <a:off x="4097612" y="6043279"/>
              <a:ext cx="180666" cy="180666"/>
            </a:xfrm>
            <a:prstGeom prst="plus">
              <a:avLst>
                <a:gd name="adj" fmla="val 3532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136"/>
              <a:endParaRPr lang="en-US">
                <a:solidFill>
                  <a:prstClr val="white"/>
                </a:solidFill>
              </a:endParaRPr>
            </a:p>
          </p:txBody>
        </p:sp>
      </p:grpSp>
    </p:spTree>
    <p:extLst>
      <p:ext uri="{BB962C8B-B14F-4D97-AF65-F5344CB8AC3E}">
        <p14:creationId xmlns:p14="http://schemas.microsoft.com/office/powerpoint/2010/main" val="399647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250"/>
                                        <p:tgtEl>
                                          <p:spTgt spid="25"/>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250"/>
                                        <p:tgtEl>
                                          <p:spTgt spid="26"/>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250"/>
                                        <p:tgtEl>
                                          <p:spTgt spid="41"/>
                                        </p:tgtEl>
                                      </p:cBhvr>
                                    </p:animEffect>
                                  </p:childTnLst>
                                </p:cTn>
                              </p:par>
                              <p:par>
                                <p:cTn id="16" presetID="2" presetClass="entr" presetSubtype="2" decel="44000" fill="hold" grpId="0" nodeType="withEffect">
                                  <p:stCondLst>
                                    <p:cond delay="250"/>
                                  </p:stCondLst>
                                  <p:childTnLst>
                                    <p:set>
                                      <p:cBhvr>
                                        <p:cTn id="17" dur="1" fill="hold">
                                          <p:stCondLst>
                                            <p:cond delay="0"/>
                                          </p:stCondLst>
                                        </p:cTn>
                                        <p:tgtEl>
                                          <p:spTgt spid="51"/>
                                        </p:tgtEl>
                                        <p:attrNameLst>
                                          <p:attrName>style.visibility</p:attrName>
                                        </p:attrNameLst>
                                      </p:cBhvr>
                                      <p:to>
                                        <p:strVal val="visible"/>
                                      </p:to>
                                    </p:set>
                                    <p:anim calcmode="lin" valueType="num">
                                      <p:cBhvr additive="base">
                                        <p:cTn id="18" dur="250" fill="hold"/>
                                        <p:tgtEl>
                                          <p:spTgt spid="51"/>
                                        </p:tgtEl>
                                        <p:attrNameLst>
                                          <p:attrName>ppt_x</p:attrName>
                                        </p:attrNameLst>
                                      </p:cBhvr>
                                      <p:tavLst>
                                        <p:tav tm="0">
                                          <p:val>
                                            <p:strVal val="1+#ppt_w/2"/>
                                          </p:val>
                                        </p:tav>
                                        <p:tav tm="100000">
                                          <p:val>
                                            <p:strVal val="#ppt_x"/>
                                          </p:val>
                                        </p:tav>
                                      </p:tavLst>
                                    </p:anim>
                                    <p:anim calcmode="lin" valueType="num">
                                      <p:cBhvr additive="base">
                                        <p:cTn id="19" dur="250" fill="hold"/>
                                        <p:tgtEl>
                                          <p:spTgt spid="51"/>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250"/>
                                        <p:tgtEl>
                                          <p:spTgt spid="47"/>
                                        </p:tgtEl>
                                      </p:cBhvr>
                                    </p:animEffect>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up)">
                                      <p:cBhvr>
                                        <p:cTn id="27" dur="250"/>
                                        <p:tgtEl>
                                          <p:spTgt spid="48"/>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right)">
                                      <p:cBhvr>
                                        <p:cTn id="31" dur="250"/>
                                        <p:tgtEl>
                                          <p:spTgt spid="49"/>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250"/>
                                        <p:tgtEl>
                                          <p:spTgt spid="13"/>
                                        </p:tgtEl>
                                      </p:cBhvr>
                                    </p:animEffect>
                                  </p:childTnLst>
                                </p:cTn>
                              </p:par>
                            </p:childTnLst>
                          </p:cTn>
                        </p:par>
                        <p:par>
                          <p:cTn id="36" fill="hold">
                            <p:stCondLst>
                              <p:cond delay="2000"/>
                            </p:stCondLst>
                            <p:childTnLst>
                              <p:par>
                                <p:cTn id="37" presetID="22" presetClass="entr" presetSubtype="1"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250"/>
                                        <p:tgtEl>
                                          <p:spTgt spid="14"/>
                                        </p:tgtEl>
                                      </p:cBhvr>
                                    </p:animEffect>
                                  </p:childTnLst>
                                </p:cTn>
                              </p:par>
                            </p:childTnLst>
                          </p:cTn>
                        </p:par>
                        <p:par>
                          <p:cTn id="40" fill="hold">
                            <p:stCondLst>
                              <p:cond delay="2250"/>
                            </p:stCondLst>
                            <p:childTnLst>
                              <p:par>
                                <p:cTn id="41" presetID="22" presetClass="entr" presetSubtype="2"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right)">
                                      <p:cBhvr>
                                        <p:cTn id="43" dur="250"/>
                                        <p:tgtEl>
                                          <p:spTgt spid="15"/>
                                        </p:tgtEl>
                                      </p:cBhvr>
                                    </p:animEffect>
                                  </p:childTnLst>
                                </p:cTn>
                              </p:par>
                            </p:childTnLst>
                          </p:cTn>
                        </p:par>
                        <p:par>
                          <p:cTn id="44" fill="hold">
                            <p:stCondLst>
                              <p:cond delay="2500"/>
                            </p:stCondLst>
                            <p:childTnLst>
                              <p:par>
                                <p:cTn id="45" presetID="22" presetClass="entr" presetSubtype="4"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250"/>
                                        <p:tgtEl>
                                          <p:spTgt spid="16"/>
                                        </p:tgtEl>
                                      </p:cBhvr>
                                    </p:animEffect>
                                  </p:childTnLst>
                                </p:cTn>
                              </p:par>
                            </p:childTnLst>
                          </p:cTn>
                        </p:par>
                        <p:par>
                          <p:cTn id="48" fill="hold">
                            <p:stCondLst>
                              <p:cond delay="2750"/>
                            </p:stCondLst>
                            <p:childTnLst>
                              <p:par>
                                <p:cTn id="49" presetID="35" presetClass="path" presetSubtype="0" accel="50000" decel="50000" fill="hold" grpId="0" nodeType="afterEffect">
                                  <p:stCondLst>
                                    <p:cond delay="0"/>
                                  </p:stCondLst>
                                  <p:childTnLst>
                                    <p:animMotion origin="layout" path="M 1.45833E-6 -4.07407E-6 L -0.59323 -4.07407E-6 " pathEditMode="relative" rAng="0" ptsTypes="AA">
                                      <p:cBhvr>
                                        <p:cTn id="50" dur="250" fill="hold"/>
                                        <p:tgtEl>
                                          <p:spTgt spid="20"/>
                                        </p:tgtEl>
                                        <p:attrNameLst>
                                          <p:attrName>ppt_x</p:attrName>
                                          <p:attrName>ppt_y</p:attrName>
                                        </p:attrNameLst>
                                      </p:cBhvr>
                                      <p:rCtr x="-29661" y="0"/>
                                    </p:animMotion>
                                  </p:childTnLst>
                                </p:cTn>
                              </p:par>
                            </p:childTnLst>
                          </p:cTn>
                        </p:par>
                        <p:par>
                          <p:cTn id="51" fill="hold">
                            <p:stCondLst>
                              <p:cond delay="3000"/>
                            </p:stCondLst>
                            <p:childTnLst>
                              <p:par>
                                <p:cTn id="52" presetID="22" presetClass="exit" presetSubtype="2" fill="hold" grpId="1" nodeType="afterEffect">
                                  <p:stCondLst>
                                    <p:cond delay="0"/>
                                  </p:stCondLst>
                                  <p:childTnLst>
                                    <p:animEffect transition="out" filter="wipe(right)">
                                      <p:cBhvr>
                                        <p:cTn id="53" dur="250"/>
                                        <p:tgtEl>
                                          <p:spTgt spid="20"/>
                                        </p:tgtEl>
                                      </p:cBhvr>
                                    </p:animEffect>
                                    <p:set>
                                      <p:cBhvr>
                                        <p:cTn id="54" dur="1" fill="hold">
                                          <p:stCondLst>
                                            <p:cond delay="249"/>
                                          </p:stCondLst>
                                        </p:cTn>
                                        <p:tgtEl>
                                          <p:spTgt spid="20"/>
                                        </p:tgtEl>
                                        <p:attrNameLst>
                                          <p:attrName>style.visibility</p:attrName>
                                        </p:attrNameLst>
                                      </p:cBhvr>
                                      <p:to>
                                        <p:strVal val="hidden"/>
                                      </p:to>
                                    </p:set>
                                  </p:childTnLst>
                                </p:cTn>
                              </p:par>
                            </p:childTnLst>
                          </p:cTn>
                        </p:par>
                        <p:par>
                          <p:cTn id="55" fill="hold">
                            <p:stCondLst>
                              <p:cond delay="3250"/>
                            </p:stCondLst>
                            <p:childTnLst>
                              <p:par>
                                <p:cTn id="56" presetID="3" presetClass="emph" presetSubtype="2" repeatCount="10000" fill="hold" grpId="1" nodeType="afterEffect">
                                  <p:stCondLst>
                                    <p:cond delay="0"/>
                                  </p:stCondLst>
                                  <p:childTnLst>
                                    <p:animClr clrSpc="rgb" dir="cw">
                                      <p:cBhvr override="childStyle">
                                        <p:cTn id="57" dur="250" fill="hold"/>
                                        <p:tgtEl>
                                          <p:spTgt spid="51"/>
                                        </p:tgtEl>
                                        <p:attrNameLst>
                                          <p:attrName>style.color</p:attrName>
                                        </p:attrNameLst>
                                      </p:cBhvr>
                                      <p:to>
                                        <a:srgbClr val="BFBFBF"/>
                                      </p:to>
                                    </p:animClr>
                                  </p:childTnLst>
                                </p:cTn>
                              </p:par>
                              <p:par>
                                <p:cTn id="58" presetID="10" presetClass="entr" presetSubtype="0"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par>
                                <p:cTn id="61" presetID="26" presetClass="emph" presetSubtype="0" repeatCount="10000" fill="hold" nodeType="withEffect">
                                  <p:stCondLst>
                                    <p:cond delay="500"/>
                                  </p:stCondLst>
                                  <p:childTnLst>
                                    <p:animEffect transition="out" filter="fade">
                                      <p:cBhvr>
                                        <p:cTn id="62" dur="250" tmFilter="0, 0; .2, .5; .8, .5; 1, 0"/>
                                        <p:tgtEl>
                                          <p:spTgt spid="6"/>
                                        </p:tgtEl>
                                      </p:cBhvr>
                                    </p:animEffect>
                                    <p:animScale>
                                      <p:cBhvr>
                                        <p:cTn id="63" dur="125" autoRev="1" fill="hold"/>
                                        <p:tgtEl>
                                          <p:spTgt spid="6"/>
                                        </p:tgtEl>
                                      </p:cBhvr>
                                      <p:by x="105000" y="105000"/>
                                    </p:animScale>
                                  </p:childTnLst>
                                </p:cTn>
                              </p:par>
                              <p:par>
                                <p:cTn id="64" presetID="32" presetClass="emph" presetSubtype="0" repeatCount="10000" fill="hold" nodeType="withEffect">
                                  <p:stCondLst>
                                    <p:cond delay="500"/>
                                  </p:stCondLst>
                                  <p:childTnLst>
                                    <p:animRot by="120000">
                                      <p:cBhvr>
                                        <p:cTn id="65" dur="50" fill="hold">
                                          <p:stCondLst>
                                            <p:cond delay="0"/>
                                          </p:stCondLst>
                                        </p:cTn>
                                        <p:tgtEl>
                                          <p:spTgt spid="6"/>
                                        </p:tgtEl>
                                        <p:attrNameLst>
                                          <p:attrName>r</p:attrName>
                                        </p:attrNameLst>
                                      </p:cBhvr>
                                    </p:animRot>
                                    <p:animRot by="-240000">
                                      <p:cBhvr>
                                        <p:cTn id="66" dur="100" fill="hold">
                                          <p:stCondLst>
                                            <p:cond delay="100"/>
                                          </p:stCondLst>
                                        </p:cTn>
                                        <p:tgtEl>
                                          <p:spTgt spid="6"/>
                                        </p:tgtEl>
                                        <p:attrNameLst>
                                          <p:attrName>r</p:attrName>
                                        </p:attrNameLst>
                                      </p:cBhvr>
                                    </p:animRot>
                                    <p:animRot by="240000">
                                      <p:cBhvr>
                                        <p:cTn id="67" dur="100" fill="hold">
                                          <p:stCondLst>
                                            <p:cond delay="200"/>
                                          </p:stCondLst>
                                        </p:cTn>
                                        <p:tgtEl>
                                          <p:spTgt spid="6"/>
                                        </p:tgtEl>
                                        <p:attrNameLst>
                                          <p:attrName>r</p:attrName>
                                        </p:attrNameLst>
                                      </p:cBhvr>
                                    </p:animRot>
                                    <p:animRot by="-240000">
                                      <p:cBhvr>
                                        <p:cTn id="68" dur="100" fill="hold">
                                          <p:stCondLst>
                                            <p:cond delay="300"/>
                                          </p:stCondLst>
                                        </p:cTn>
                                        <p:tgtEl>
                                          <p:spTgt spid="6"/>
                                        </p:tgtEl>
                                        <p:attrNameLst>
                                          <p:attrName>r</p:attrName>
                                        </p:attrNameLst>
                                      </p:cBhvr>
                                    </p:animRot>
                                    <p:animRot by="120000">
                                      <p:cBhvr>
                                        <p:cTn id="69" dur="100" fill="hold">
                                          <p:stCondLst>
                                            <p:cond delay="400"/>
                                          </p:stCondLst>
                                        </p:cTn>
                                        <p:tgtEl>
                                          <p:spTgt spid="6"/>
                                        </p:tgtEl>
                                        <p:attrNameLst>
                                          <p:attrName>r</p:attrName>
                                        </p:attrNameLst>
                                      </p:cBhvr>
                                    </p:animRot>
                                  </p:childTnLst>
                                </p:cTn>
                              </p:par>
                              <p:par>
                                <p:cTn id="70" presetID="22" presetClass="exit" presetSubtype="1" fill="hold" grpId="1" nodeType="withEffect">
                                  <p:stCondLst>
                                    <p:cond delay="0"/>
                                  </p:stCondLst>
                                  <p:childTnLst>
                                    <p:animEffect transition="out" filter="wipe(up)">
                                      <p:cBhvr>
                                        <p:cTn id="71" dur="250"/>
                                        <p:tgtEl>
                                          <p:spTgt spid="16"/>
                                        </p:tgtEl>
                                      </p:cBhvr>
                                    </p:animEffect>
                                    <p:set>
                                      <p:cBhvr>
                                        <p:cTn id="72" dur="1" fill="hold">
                                          <p:stCondLst>
                                            <p:cond delay="249"/>
                                          </p:stCondLst>
                                        </p:cTn>
                                        <p:tgtEl>
                                          <p:spTgt spid="16"/>
                                        </p:tgtEl>
                                        <p:attrNameLst>
                                          <p:attrName>style.visibility</p:attrName>
                                        </p:attrNameLst>
                                      </p:cBhvr>
                                      <p:to>
                                        <p:strVal val="hidden"/>
                                      </p:to>
                                    </p:set>
                                  </p:childTnLst>
                                </p:cTn>
                              </p:par>
                              <p:par>
                                <p:cTn id="73" presetID="22" presetClass="exit" presetSubtype="8" fill="hold" grpId="1" nodeType="withEffect">
                                  <p:stCondLst>
                                    <p:cond delay="250"/>
                                  </p:stCondLst>
                                  <p:childTnLst>
                                    <p:animEffect transition="out" filter="wipe(left)">
                                      <p:cBhvr>
                                        <p:cTn id="74" dur="250"/>
                                        <p:tgtEl>
                                          <p:spTgt spid="15"/>
                                        </p:tgtEl>
                                      </p:cBhvr>
                                    </p:animEffect>
                                    <p:set>
                                      <p:cBhvr>
                                        <p:cTn id="75" dur="1" fill="hold">
                                          <p:stCondLst>
                                            <p:cond delay="249"/>
                                          </p:stCondLst>
                                        </p:cTn>
                                        <p:tgtEl>
                                          <p:spTgt spid="15"/>
                                        </p:tgtEl>
                                        <p:attrNameLst>
                                          <p:attrName>style.visibility</p:attrName>
                                        </p:attrNameLst>
                                      </p:cBhvr>
                                      <p:to>
                                        <p:strVal val="hidden"/>
                                      </p:to>
                                    </p:set>
                                  </p:childTnLst>
                                </p:cTn>
                              </p:par>
                              <p:par>
                                <p:cTn id="76" presetID="22" presetClass="exit" presetSubtype="4" fill="hold" grpId="1" nodeType="withEffect">
                                  <p:stCondLst>
                                    <p:cond delay="500"/>
                                  </p:stCondLst>
                                  <p:childTnLst>
                                    <p:animEffect transition="out" filter="wipe(down)">
                                      <p:cBhvr>
                                        <p:cTn id="77" dur="250"/>
                                        <p:tgtEl>
                                          <p:spTgt spid="14"/>
                                        </p:tgtEl>
                                      </p:cBhvr>
                                    </p:animEffect>
                                    <p:set>
                                      <p:cBhvr>
                                        <p:cTn id="78" dur="1" fill="hold">
                                          <p:stCondLst>
                                            <p:cond delay="249"/>
                                          </p:stCondLst>
                                        </p:cTn>
                                        <p:tgtEl>
                                          <p:spTgt spid="14"/>
                                        </p:tgtEl>
                                        <p:attrNameLst>
                                          <p:attrName>style.visibility</p:attrName>
                                        </p:attrNameLst>
                                      </p:cBhvr>
                                      <p:to>
                                        <p:strVal val="hidden"/>
                                      </p:to>
                                    </p:set>
                                  </p:childTnLst>
                                </p:cTn>
                              </p:par>
                              <p:par>
                                <p:cTn id="79" presetID="22" presetClass="exit" presetSubtype="2" fill="hold" grpId="1" nodeType="withEffect">
                                  <p:stCondLst>
                                    <p:cond delay="750"/>
                                  </p:stCondLst>
                                  <p:childTnLst>
                                    <p:animEffect transition="out" filter="wipe(right)">
                                      <p:cBhvr>
                                        <p:cTn id="80" dur="250"/>
                                        <p:tgtEl>
                                          <p:spTgt spid="13"/>
                                        </p:tgtEl>
                                      </p:cBhvr>
                                    </p:animEffect>
                                    <p:set>
                                      <p:cBhvr>
                                        <p:cTn id="81" dur="1" fill="hold">
                                          <p:stCondLst>
                                            <p:cond delay="249"/>
                                          </p:stCondLst>
                                        </p:cTn>
                                        <p:tgtEl>
                                          <p:spTgt spid="13"/>
                                        </p:tgtEl>
                                        <p:attrNameLst>
                                          <p:attrName>style.visibility</p:attrName>
                                        </p:attrNameLst>
                                      </p:cBhvr>
                                      <p:to>
                                        <p:strVal val="hidden"/>
                                      </p:to>
                                    </p:set>
                                  </p:childTnLst>
                                </p:cTn>
                              </p:par>
                              <p:par>
                                <p:cTn id="82" presetID="22" presetClass="exit" presetSubtype="2" fill="hold" grpId="1" nodeType="withEffect">
                                  <p:stCondLst>
                                    <p:cond delay="1000"/>
                                  </p:stCondLst>
                                  <p:childTnLst>
                                    <p:animEffect transition="out" filter="wipe(right)">
                                      <p:cBhvr>
                                        <p:cTn id="83" dur="250"/>
                                        <p:tgtEl>
                                          <p:spTgt spid="41"/>
                                        </p:tgtEl>
                                      </p:cBhvr>
                                    </p:animEffect>
                                    <p:set>
                                      <p:cBhvr>
                                        <p:cTn id="84" dur="1" fill="hold">
                                          <p:stCondLst>
                                            <p:cond delay="249"/>
                                          </p:stCondLst>
                                        </p:cTn>
                                        <p:tgtEl>
                                          <p:spTgt spid="41"/>
                                        </p:tgtEl>
                                        <p:attrNameLst>
                                          <p:attrName>style.visibility</p:attrName>
                                        </p:attrNameLst>
                                      </p:cBhvr>
                                      <p:to>
                                        <p:strVal val="hidden"/>
                                      </p:to>
                                    </p:set>
                                  </p:childTnLst>
                                </p:cTn>
                              </p:par>
                              <p:par>
                                <p:cTn id="85" presetID="22" presetClass="exit" presetSubtype="1" fill="hold" grpId="1" nodeType="withEffect">
                                  <p:stCondLst>
                                    <p:cond delay="1250"/>
                                  </p:stCondLst>
                                  <p:childTnLst>
                                    <p:animEffect transition="out" filter="wipe(up)">
                                      <p:cBhvr>
                                        <p:cTn id="86" dur="250"/>
                                        <p:tgtEl>
                                          <p:spTgt spid="26"/>
                                        </p:tgtEl>
                                      </p:cBhvr>
                                    </p:animEffect>
                                    <p:set>
                                      <p:cBhvr>
                                        <p:cTn id="87" dur="1" fill="hold">
                                          <p:stCondLst>
                                            <p:cond delay="249"/>
                                          </p:stCondLst>
                                        </p:cTn>
                                        <p:tgtEl>
                                          <p:spTgt spid="26"/>
                                        </p:tgtEl>
                                        <p:attrNameLst>
                                          <p:attrName>style.visibility</p:attrName>
                                        </p:attrNameLst>
                                      </p:cBhvr>
                                      <p:to>
                                        <p:strVal val="hidden"/>
                                      </p:to>
                                    </p:set>
                                  </p:childTnLst>
                                </p:cTn>
                              </p:par>
                              <p:par>
                                <p:cTn id="88" presetID="22" presetClass="exit" presetSubtype="8" fill="hold" grpId="1" nodeType="withEffect">
                                  <p:stCondLst>
                                    <p:cond delay="1500"/>
                                  </p:stCondLst>
                                  <p:childTnLst>
                                    <p:animEffect transition="out" filter="wipe(left)">
                                      <p:cBhvr>
                                        <p:cTn id="89" dur="250"/>
                                        <p:tgtEl>
                                          <p:spTgt spid="25"/>
                                        </p:tgtEl>
                                      </p:cBhvr>
                                    </p:animEffect>
                                    <p:set>
                                      <p:cBhvr>
                                        <p:cTn id="90" dur="1" fill="hold">
                                          <p:stCondLst>
                                            <p:cond delay="249"/>
                                          </p:stCondLst>
                                        </p:cTn>
                                        <p:tgtEl>
                                          <p:spTgt spid="25"/>
                                        </p:tgtEl>
                                        <p:attrNameLst>
                                          <p:attrName>style.visibility</p:attrName>
                                        </p:attrNameLst>
                                      </p:cBhvr>
                                      <p:to>
                                        <p:strVal val="hidden"/>
                                      </p:to>
                                    </p:set>
                                  </p:childTnLst>
                                </p:cTn>
                              </p:par>
                              <p:par>
                                <p:cTn id="91" presetID="22" presetClass="exit" presetSubtype="8" fill="hold" grpId="1" nodeType="withEffect">
                                  <p:stCondLst>
                                    <p:cond delay="1750"/>
                                  </p:stCondLst>
                                  <p:childTnLst>
                                    <p:animEffect transition="out" filter="wipe(left)">
                                      <p:cBhvr>
                                        <p:cTn id="92" dur="250"/>
                                        <p:tgtEl>
                                          <p:spTgt spid="49"/>
                                        </p:tgtEl>
                                      </p:cBhvr>
                                    </p:animEffect>
                                    <p:set>
                                      <p:cBhvr>
                                        <p:cTn id="93" dur="1" fill="hold">
                                          <p:stCondLst>
                                            <p:cond delay="249"/>
                                          </p:stCondLst>
                                        </p:cTn>
                                        <p:tgtEl>
                                          <p:spTgt spid="49"/>
                                        </p:tgtEl>
                                        <p:attrNameLst>
                                          <p:attrName>style.visibility</p:attrName>
                                        </p:attrNameLst>
                                      </p:cBhvr>
                                      <p:to>
                                        <p:strVal val="hidden"/>
                                      </p:to>
                                    </p:set>
                                  </p:childTnLst>
                                </p:cTn>
                              </p:par>
                              <p:par>
                                <p:cTn id="94" presetID="22" presetClass="exit" presetSubtype="4" fill="hold" grpId="1" nodeType="withEffect">
                                  <p:stCondLst>
                                    <p:cond delay="2000"/>
                                  </p:stCondLst>
                                  <p:childTnLst>
                                    <p:animEffect transition="out" filter="wipe(down)">
                                      <p:cBhvr>
                                        <p:cTn id="95" dur="250"/>
                                        <p:tgtEl>
                                          <p:spTgt spid="48"/>
                                        </p:tgtEl>
                                      </p:cBhvr>
                                    </p:animEffect>
                                    <p:set>
                                      <p:cBhvr>
                                        <p:cTn id="96" dur="1" fill="hold">
                                          <p:stCondLst>
                                            <p:cond delay="249"/>
                                          </p:stCondLst>
                                        </p:cTn>
                                        <p:tgtEl>
                                          <p:spTgt spid="48"/>
                                        </p:tgtEl>
                                        <p:attrNameLst>
                                          <p:attrName>style.visibility</p:attrName>
                                        </p:attrNameLst>
                                      </p:cBhvr>
                                      <p:to>
                                        <p:strVal val="hidden"/>
                                      </p:to>
                                    </p:set>
                                  </p:childTnLst>
                                </p:cTn>
                              </p:par>
                              <p:par>
                                <p:cTn id="97" presetID="10" presetClass="exit" presetSubtype="0" fill="hold" nodeType="withEffect">
                                  <p:stCondLst>
                                    <p:cond delay="2000"/>
                                  </p:stCondLst>
                                  <p:childTnLst>
                                    <p:animEffect transition="out" filter="fade">
                                      <p:cBhvr>
                                        <p:cTn id="98" dur="250"/>
                                        <p:tgtEl>
                                          <p:spTgt spid="6"/>
                                        </p:tgtEl>
                                      </p:cBhvr>
                                    </p:animEffect>
                                    <p:set>
                                      <p:cBhvr>
                                        <p:cTn id="99" dur="1" fill="hold">
                                          <p:stCondLst>
                                            <p:cond delay="249"/>
                                          </p:stCondLst>
                                        </p:cTn>
                                        <p:tgtEl>
                                          <p:spTgt spid="6"/>
                                        </p:tgtEl>
                                        <p:attrNameLst>
                                          <p:attrName>style.visibility</p:attrName>
                                        </p:attrNameLst>
                                      </p:cBhvr>
                                      <p:to>
                                        <p:strVal val="hidden"/>
                                      </p:to>
                                    </p:set>
                                  </p:childTnLst>
                                </p:cTn>
                              </p:par>
                              <p:par>
                                <p:cTn id="100" presetID="2" presetClass="exit" presetSubtype="2" accel="46000" fill="hold" grpId="2" nodeType="withEffect">
                                  <p:stCondLst>
                                    <p:cond delay="2250"/>
                                  </p:stCondLst>
                                  <p:childTnLst>
                                    <p:anim calcmode="lin" valueType="num">
                                      <p:cBhvr additive="base">
                                        <p:cTn id="101" dur="500"/>
                                        <p:tgtEl>
                                          <p:spTgt spid="51"/>
                                        </p:tgtEl>
                                        <p:attrNameLst>
                                          <p:attrName>ppt_x</p:attrName>
                                        </p:attrNameLst>
                                      </p:cBhvr>
                                      <p:tavLst>
                                        <p:tav tm="0">
                                          <p:val>
                                            <p:strVal val="ppt_x"/>
                                          </p:val>
                                        </p:tav>
                                        <p:tav tm="100000">
                                          <p:val>
                                            <p:strVal val="1+ppt_w/2"/>
                                          </p:val>
                                        </p:tav>
                                      </p:tavLst>
                                    </p:anim>
                                    <p:anim calcmode="lin" valueType="num">
                                      <p:cBhvr additive="base">
                                        <p:cTn id="102" dur="500"/>
                                        <p:tgtEl>
                                          <p:spTgt spid="51"/>
                                        </p:tgtEl>
                                        <p:attrNameLst>
                                          <p:attrName>ppt_y</p:attrName>
                                        </p:attrNameLst>
                                      </p:cBhvr>
                                      <p:tavLst>
                                        <p:tav tm="0">
                                          <p:val>
                                            <p:strVal val="ppt_y"/>
                                          </p:val>
                                        </p:tav>
                                        <p:tav tm="100000">
                                          <p:val>
                                            <p:strVal val="ppt_y"/>
                                          </p:val>
                                        </p:tav>
                                      </p:tavLst>
                                    </p:anim>
                                    <p:set>
                                      <p:cBhvr>
                                        <p:cTn id="103" dur="1" fill="hold">
                                          <p:stCondLst>
                                            <p:cond delay="499"/>
                                          </p:stCondLst>
                                        </p:cTn>
                                        <p:tgtEl>
                                          <p:spTgt spid="51"/>
                                        </p:tgtEl>
                                        <p:attrNameLst>
                                          <p:attrName>style.visibility</p:attrName>
                                        </p:attrNameLst>
                                      </p:cBhvr>
                                      <p:to>
                                        <p:strVal val="hidden"/>
                                      </p:to>
                                    </p:set>
                                  </p:childTnLst>
                                </p:cTn>
                              </p:par>
                              <p:par>
                                <p:cTn id="104" presetID="22" presetClass="exit" presetSubtype="2" fill="hold" grpId="1" nodeType="withEffect">
                                  <p:stCondLst>
                                    <p:cond delay="2500"/>
                                  </p:stCondLst>
                                  <p:childTnLst>
                                    <p:animEffect transition="out" filter="wipe(right)">
                                      <p:cBhvr>
                                        <p:cTn id="105" dur="250"/>
                                        <p:tgtEl>
                                          <p:spTgt spid="47"/>
                                        </p:tgtEl>
                                      </p:cBhvr>
                                    </p:animEffect>
                                    <p:set>
                                      <p:cBhvr>
                                        <p:cTn id="106" dur="1" fill="hold">
                                          <p:stCondLst>
                                            <p:cond delay="24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51" grpId="2"/>
      <p:bldP spid="25" grpId="0" animBg="1"/>
      <p:bldP spid="25" grpId="1" animBg="1"/>
      <p:bldP spid="26" grpId="0" animBg="1"/>
      <p:bldP spid="26" grpId="1" animBg="1"/>
      <p:bldP spid="41" grpId="0" animBg="1"/>
      <p:bldP spid="41" grpId="1" animBg="1"/>
      <p:bldP spid="47" grpId="0" animBg="1"/>
      <p:bldP spid="47" grpId="1" animBg="1"/>
      <p:bldP spid="48" grpId="0" animBg="1"/>
      <p:bldP spid="48" grpId="1" animBg="1"/>
      <p:bldP spid="49" grpId="0" animBg="1"/>
      <p:bldP spid="49" grpId="1" animBg="1"/>
      <p:bldP spid="13" grpId="0" animBg="1"/>
      <p:bldP spid="13" grpId="1" animBg="1"/>
      <p:bldP spid="14" grpId="0" animBg="1"/>
      <p:bldP spid="14" grpId="1" animBg="1"/>
      <p:bldP spid="15" grpId="0" animBg="1"/>
      <p:bldP spid="15" grpId="1" animBg="1"/>
      <p:bldP spid="16" grpId="0" animBg="1"/>
      <p:bldP spid="16" grpId="1" animBg="1"/>
      <p:bldP spid="20" grpId="0" animBg="1"/>
      <p:bldP spid="2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 xmlns:a16="http://schemas.microsoft.com/office/drawing/2014/main" id="{7E83D1B7-D441-46A4-98B9-70812B698AC2}"/>
              </a:ext>
            </a:extLst>
          </p:cNvPr>
          <p:cNvSpPr/>
          <p:nvPr/>
        </p:nvSpPr>
        <p:spPr>
          <a:xfrm>
            <a:off x="4497797" y="3143035"/>
            <a:ext cx="591971" cy="59197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7" name="Oval 6">
            <a:extLst>
              <a:ext uri="{FF2B5EF4-FFF2-40B4-BE49-F238E27FC236}">
                <a16:creationId xmlns="" xmlns:a16="http://schemas.microsoft.com/office/drawing/2014/main" id="{280C9177-8638-456F-98EA-1013DA232A23}"/>
              </a:ext>
            </a:extLst>
          </p:cNvPr>
          <p:cNvSpPr/>
          <p:nvPr/>
        </p:nvSpPr>
        <p:spPr>
          <a:xfrm>
            <a:off x="4716712" y="3771500"/>
            <a:ext cx="308148" cy="30814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8" name="Oval 7">
            <a:extLst>
              <a:ext uri="{FF2B5EF4-FFF2-40B4-BE49-F238E27FC236}">
                <a16:creationId xmlns="" xmlns:a16="http://schemas.microsoft.com/office/drawing/2014/main" id="{2D627D06-8E18-427B-8CF3-5312ED829016}"/>
              </a:ext>
            </a:extLst>
          </p:cNvPr>
          <p:cNvSpPr/>
          <p:nvPr/>
        </p:nvSpPr>
        <p:spPr>
          <a:xfrm>
            <a:off x="4185558" y="4051266"/>
            <a:ext cx="397351" cy="39735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1" name="Oval 10">
            <a:extLst>
              <a:ext uri="{FF2B5EF4-FFF2-40B4-BE49-F238E27FC236}">
                <a16:creationId xmlns="" xmlns:a16="http://schemas.microsoft.com/office/drawing/2014/main" id="{C2775FF9-7939-43C4-8F37-A25940B2A2C4}"/>
              </a:ext>
            </a:extLst>
          </p:cNvPr>
          <p:cNvSpPr/>
          <p:nvPr/>
        </p:nvSpPr>
        <p:spPr>
          <a:xfrm>
            <a:off x="4368018" y="3558638"/>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2" name="Oval 11">
            <a:extLst>
              <a:ext uri="{FF2B5EF4-FFF2-40B4-BE49-F238E27FC236}">
                <a16:creationId xmlns="" xmlns:a16="http://schemas.microsoft.com/office/drawing/2014/main" id="{9E316CED-5867-4138-BDA2-7C0F8261CAD5}"/>
              </a:ext>
            </a:extLst>
          </p:cNvPr>
          <p:cNvSpPr/>
          <p:nvPr/>
        </p:nvSpPr>
        <p:spPr>
          <a:xfrm>
            <a:off x="4570745" y="3748189"/>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3" name="Oval 12">
            <a:extLst>
              <a:ext uri="{FF2B5EF4-FFF2-40B4-BE49-F238E27FC236}">
                <a16:creationId xmlns="" xmlns:a16="http://schemas.microsoft.com/office/drawing/2014/main" id="{4CB16E9E-E126-412A-86C5-6CC60B23776F}"/>
              </a:ext>
            </a:extLst>
          </p:cNvPr>
          <p:cNvSpPr/>
          <p:nvPr/>
        </p:nvSpPr>
        <p:spPr>
          <a:xfrm>
            <a:off x="4842406" y="2753797"/>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4" name="Oval 13">
            <a:extLst>
              <a:ext uri="{FF2B5EF4-FFF2-40B4-BE49-F238E27FC236}">
                <a16:creationId xmlns="" xmlns:a16="http://schemas.microsoft.com/office/drawing/2014/main" id="{A0AEA14C-C376-48EE-A3D7-9D4DCA2AA259}"/>
              </a:ext>
            </a:extLst>
          </p:cNvPr>
          <p:cNvSpPr/>
          <p:nvPr/>
        </p:nvSpPr>
        <p:spPr>
          <a:xfrm>
            <a:off x="5089733" y="3990449"/>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5" name="Oval 14">
            <a:extLst>
              <a:ext uri="{FF2B5EF4-FFF2-40B4-BE49-F238E27FC236}">
                <a16:creationId xmlns="" xmlns:a16="http://schemas.microsoft.com/office/drawing/2014/main" id="{217DF86B-5C39-4864-9D13-DB736A5769B5}"/>
              </a:ext>
            </a:extLst>
          </p:cNvPr>
          <p:cNvSpPr/>
          <p:nvPr/>
        </p:nvSpPr>
        <p:spPr>
          <a:xfrm>
            <a:off x="5539796" y="3706630"/>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6" name="Oval 15">
            <a:extLst>
              <a:ext uri="{FF2B5EF4-FFF2-40B4-BE49-F238E27FC236}">
                <a16:creationId xmlns="" xmlns:a16="http://schemas.microsoft.com/office/drawing/2014/main" id="{562EA740-917C-4E1E-890E-46D382F221E3}"/>
              </a:ext>
            </a:extLst>
          </p:cNvPr>
          <p:cNvSpPr/>
          <p:nvPr/>
        </p:nvSpPr>
        <p:spPr>
          <a:xfrm>
            <a:off x="4051759" y="2818669"/>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7" name="Oval 16">
            <a:extLst>
              <a:ext uri="{FF2B5EF4-FFF2-40B4-BE49-F238E27FC236}">
                <a16:creationId xmlns="" xmlns:a16="http://schemas.microsoft.com/office/drawing/2014/main" id="{FB23885F-5A09-40BD-8908-3C6EAF680ECB}"/>
              </a:ext>
            </a:extLst>
          </p:cNvPr>
          <p:cNvSpPr/>
          <p:nvPr/>
        </p:nvSpPr>
        <p:spPr>
          <a:xfrm>
            <a:off x="5191090" y="3455236"/>
            <a:ext cx="291942" cy="29194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8" name="Oval 17">
            <a:extLst>
              <a:ext uri="{FF2B5EF4-FFF2-40B4-BE49-F238E27FC236}">
                <a16:creationId xmlns="" xmlns:a16="http://schemas.microsoft.com/office/drawing/2014/main" id="{01A25F79-B86B-49A1-9DFB-3330CBF24713}"/>
              </a:ext>
            </a:extLst>
          </p:cNvPr>
          <p:cNvSpPr/>
          <p:nvPr/>
        </p:nvSpPr>
        <p:spPr>
          <a:xfrm>
            <a:off x="5174914" y="3771547"/>
            <a:ext cx="251387" cy="251387"/>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9" name="Oval 18">
            <a:extLst>
              <a:ext uri="{FF2B5EF4-FFF2-40B4-BE49-F238E27FC236}">
                <a16:creationId xmlns="" xmlns:a16="http://schemas.microsoft.com/office/drawing/2014/main" id="{9C7E16B6-B0AF-4331-9C93-388EE70B31A0}"/>
              </a:ext>
            </a:extLst>
          </p:cNvPr>
          <p:cNvSpPr/>
          <p:nvPr/>
        </p:nvSpPr>
        <p:spPr>
          <a:xfrm>
            <a:off x="6326388" y="3329544"/>
            <a:ext cx="154075" cy="154075"/>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0" name="Oval 19">
            <a:extLst>
              <a:ext uri="{FF2B5EF4-FFF2-40B4-BE49-F238E27FC236}">
                <a16:creationId xmlns="" xmlns:a16="http://schemas.microsoft.com/office/drawing/2014/main" id="{3549B9A8-E4E8-464B-BA61-C958D8CE225F}"/>
              </a:ext>
            </a:extLst>
          </p:cNvPr>
          <p:cNvSpPr/>
          <p:nvPr/>
        </p:nvSpPr>
        <p:spPr>
          <a:xfrm>
            <a:off x="5560079" y="3325494"/>
            <a:ext cx="348688" cy="34868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1" name="Oval 20">
            <a:extLst>
              <a:ext uri="{FF2B5EF4-FFF2-40B4-BE49-F238E27FC236}">
                <a16:creationId xmlns="" xmlns:a16="http://schemas.microsoft.com/office/drawing/2014/main" id="{B73A8275-CCA7-4E26-AFAE-2C5B2ADC2B87}"/>
              </a:ext>
            </a:extLst>
          </p:cNvPr>
          <p:cNvSpPr/>
          <p:nvPr/>
        </p:nvSpPr>
        <p:spPr>
          <a:xfrm>
            <a:off x="4994440" y="2960572"/>
            <a:ext cx="291942" cy="29194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2" name="Oval 21">
            <a:extLst>
              <a:ext uri="{FF2B5EF4-FFF2-40B4-BE49-F238E27FC236}">
                <a16:creationId xmlns="" xmlns:a16="http://schemas.microsoft.com/office/drawing/2014/main" id="{46EF900E-4A2A-47D9-8A1C-415062A68A69}"/>
              </a:ext>
            </a:extLst>
          </p:cNvPr>
          <p:cNvSpPr/>
          <p:nvPr/>
        </p:nvSpPr>
        <p:spPr>
          <a:xfrm>
            <a:off x="4445050" y="2844502"/>
            <a:ext cx="291942" cy="29194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3" name="Oval 22">
            <a:extLst>
              <a:ext uri="{FF2B5EF4-FFF2-40B4-BE49-F238E27FC236}">
                <a16:creationId xmlns="" xmlns:a16="http://schemas.microsoft.com/office/drawing/2014/main" id="{385D9D19-5784-4455-B956-FCED708BDB46}"/>
              </a:ext>
            </a:extLst>
          </p:cNvPr>
          <p:cNvSpPr/>
          <p:nvPr/>
        </p:nvSpPr>
        <p:spPr>
          <a:xfrm>
            <a:off x="3984844" y="3617440"/>
            <a:ext cx="291942" cy="29194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4" name="Oval 23">
            <a:extLst>
              <a:ext uri="{FF2B5EF4-FFF2-40B4-BE49-F238E27FC236}">
                <a16:creationId xmlns="" xmlns:a16="http://schemas.microsoft.com/office/drawing/2014/main" id="{3F003BA3-DC10-485C-920F-200DDA0B40DC}"/>
              </a:ext>
            </a:extLst>
          </p:cNvPr>
          <p:cNvSpPr/>
          <p:nvPr/>
        </p:nvSpPr>
        <p:spPr>
          <a:xfrm>
            <a:off x="5240562" y="2565654"/>
            <a:ext cx="214087" cy="214087"/>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5" name="Oval 24">
            <a:extLst>
              <a:ext uri="{FF2B5EF4-FFF2-40B4-BE49-F238E27FC236}">
                <a16:creationId xmlns="" xmlns:a16="http://schemas.microsoft.com/office/drawing/2014/main" id="{CC97E2A8-C012-437D-8C98-1FF545F37F90}"/>
              </a:ext>
            </a:extLst>
          </p:cNvPr>
          <p:cNvSpPr/>
          <p:nvPr/>
        </p:nvSpPr>
        <p:spPr>
          <a:xfrm>
            <a:off x="3877426" y="2856682"/>
            <a:ext cx="145950" cy="14595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6" name="Oval 25">
            <a:extLst>
              <a:ext uri="{FF2B5EF4-FFF2-40B4-BE49-F238E27FC236}">
                <a16:creationId xmlns="" xmlns:a16="http://schemas.microsoft.com/office/drawing/2014/main" id="{A935CF43-F38F-44FF-9231-735485E121A4}"/>
              </a:ext>
            </a:extLst>
          </p:cNvPr>
          <p:cNvSpPr/>
          <p:nvPr/>
        </p:nvSpPr>
        <p:spPr>
          <a:xfrm>
            <a:off x="4130831" y="2663086"/>
            <a:ext cx="145950" cy="14595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7" name="Oval 26">
            <a:extLst>
              <a:ext uri="{FF2B5EF4-FFF2-40B4-BE49-F238E27FC236}">
                <a16:creationId xmlns="" xmlns:a16="http://schemas.microsoft.com/office/drawing/2014/main" id="{55252DA2-4BFD-4255-ABBB-5E8A586EC45D}"/>
              </a:ext>
            </a:extLst>
          </p:cNvPr>
          <p:cNvSpPr/>
          <p:nvPr/>
        </p:nvSpPr>
        <p:spPr>
          <a:xfrm>
            <a:off x="3878640" y="2603047"/>
            <a:ext cx="214087" cy="214087"/>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8" name="Oval 27">
            <a:extLst>
              <a:ext uri="{FF2B5EF4-FFF2-40B4-BE49-F238E27FC236}">
                <a16:creationId xmlns="" xmlns:a16="http://schemas.microsoft.com/office/drawing/2014/main" id="{07E08D44-F88A-4094-8F66-0216035DEF02}"/>
              </a:ext>
            </a:extLst>
          </p:cNvPr>
          <p:cNvSpPr/>
          <p:nvPr/>
        </p:nvSpPr>
        <p:spPr>
          <a:xfrm>
            <a:off x="6468301" y="2301302"/>
            <a:ext cx="77849" cy="77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9" name="Oval 28">
            <a:extLst>
              <a:ext uri="{FF2B5EF4-FFF2-40B4-BE49-F238E27FC236}">
                <a16:creationId xmlns="" xmlns:a16="http://schemas.microsoft.com/office/drawing/2014/main" id="{63D7CF29-2758-486D-8552-32D0836BA945}"/>
              </a:ext>
            </a:extLst>
          </p:cNvPr>
          <p:cNvSpPr/>
          <p:nvPr/>
        </p:nvSpPr>
        <p:spPr>
          <a:xfrm>
            <a:off x="6334495" y="278712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0" name="Oval 29">
            <a:extLst>
              <a:ext uri="{FF2B5EF4-FFF2-40B4-BE49-F238E27FC236}">
                <a16:creationId xmlns="" xmlns:a16="http://schemas.microsoft.com/office/drawing/2014/main" id="{93CFB815-B761-4F23-A4C2-EF4826EFE52F}"/>
              </a:ext>
            </a:extLst>
          </p:cNvPr>
          <p:cNvSpPr/>
          <p:nvPr/>
        </p:nvSpPr>
        <p:spPr>
          <a:xfrm>
            <a:off x="5869843" y="328657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1" name="Oval 30">
            <a:extLst>
              <a:ext uri="{FF2B5EF4-FFF2-40B4-BE49-F238E27FC236}">
                <a16:creationId xmlns="" xmlns:a16="http://schemas.microsoft.com/office/drawing/2014/main" id="{3630CA28-7BC2-4995-ABE6-5E91A81ED8CB}"/>
              </a:ext>
            </a:extLst>
          </p:cNvPr>
          <p:cNvSpPr/>
          <p:nvPr/>
        </p:nvSpPr>
        <p:spPr>
          <a:xfrm>
            <a:off x="6769963" y="2301302"/>
            <a:ext cx="77849" cy="77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3" name="Oval 32">
            <a:extLst>
              <a:ext uri="{FF2B5EF4-FFF2-40B4-BE49-F238E27FC236}">
                <a16:creationId xmlns="" xmlns:a16="http://schemas.microsoft.com/office/drawing/2014/main" id="{A4309B97-A278-4B79-AAC5-D61CE083CB81}"/>
              </a:ext>
            </a:extLst>
          </p:cNvPr>
          <p:cNvSpPr/>
          <p:nvPr/>
        </p:nvSpPr>
        <p:spPr>
          <a:xfrm>
            <a:off x="7101241" y="2730458"/>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4" name="Oval 33">
            <a:extLst>
              <a:ext uri="{FF2B5EF4-FFF2-40B4-BE49-F238E27FC236}">
                <a16:creationId xmlns="" xmlns:a16="http://schemas.microsoft.com/office/drawing/2014/main" id="{2FAC707B-3598-44F7-8850-4578C6BCE527}"/>
              </a:ext>
            </a:extLst>
          </p:cNvPr>
          <p:cNvSpPr/>
          <p:nvPr/>
        </p:nvSpPr>
        <p:spPr>
          <a:xfrm>
            <a:off x="7047295" y="2371044"/>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5" name="Oval 34">
            <a:extLst>
              <a:ext uri="{FF2B5EF4-FFF2-40B4-BE49-F238E27FC236}">
                <a16:creationId xmlns="" xmlns:a16="http://schemas.microsoft.com/office/drawing/2014/main" id="{33BDEBC3-A0D1-4EC5-9D21-A11770A183FD}"/>
              </a:ext>
            </a:extLst>
          </p:cNvPr>
          <p:cNvSpPr/>
          <p:nvPr/>
        </p:nvSpPr>
        <p:spPr>
          <a:xfrm>
            <a:off x="7000261" y="248374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6" name="Oval 35">
            <a:extLst>
              <a:ext uri="{FF2B5EF4-FFF2-40B4-BE49-F238E27FC236}">
                <a16:creationId xmlns="" xmlns:a16="http://schemas.microsoft.com/office/drawing/2014/main" id="{24E3290F-246B-4FEF-A172-0FB8AEE244D0}"/>
              </a:ext>
            </a:extLst>
          </p:cNvPr>
          <p:cNvSpPr/>
          <p:nvPr/>
        </p:nvSpPr>
        <p:spPr>
          <a:xfrm>
            <a:off x="5637109" y="277881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7" name="Oval 36">
            <a:extLst>
              <a:ext uri="{FF2B5EF4-FFF2-40B4-BE49-F238E27FC236}">
                <a16:creationId xmlns="" xmlns:a16="http://schemas.microsoft.com/office/drawing/2014/main" id="{DC7E8692-DFA8-44D3-AEBE-D5BD4A307637}"/>
              </a:ext>
            </a:extLst>
          </p:cNvPr>
          <p:cNvSpPr/>
          <p:nvPr/>
        </p:nvSpPr>
        <p:spPr>
          <a:xfrm>
            <a:off x="4988366" y="286813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0" name="Oval 39">
            <a:extLst>
              <a:ext uri="{FF2B5EF4-FFF2-40B4-BE49-F238E27FC236}">
                <a16:creationId xmlns="" xmlns:a16="http://schemas.microsoft.com/office/drawing/2014/main" id="{72FD9976-A96D-479D-9D93-7B8C4C538460}"/>
              </a:ext>
            </a:extLst>
          </p:cNvPr>
          <p:cNvSpPr/>
          <p:nvPr/>
        </p:nvSpPr>
        <p:spPr>
          <a:xfrm>
            <a:off x="5239754" y="4051266"/>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1" name="Oval 40">
            <a:extLst>
              <a:ext uri="{FF2B5EF4-FFF2-40B4-BE49-F238E27FC236}">
                <a16:creationId xmlns="" xmlns:a16="http://schemas.microsoft.com/office/drawing/2014/main" id="{F7C654A1-01AE-4151-AF64-752AA6D72D94}"/>
              </a:ext>
            </a:extLst>
          </p:cNvPr>
          <p:cNvSpPr/>
          <p:nvPr/>
        </p:nvSpPr>
        <p:spPr>
          <a:xfrm>
            <a:off x="4895116" y="4116138"/>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2" name="Oval 41">
            <a:extLst>
              <a:ext uri="{FF2B5EF4-FFF2-40B4-BE49-F238E27FC236}">
                <a16:creationId xmlns="" xmlns:a16="http://schemas.microsoft.com/office/drawing/2014/main" id="{B1CECCDA-721E-4101-9152-CDBF48C6734E}"/>
              </a:ext>
            </a:extLst>
          </p:cNvPr>
          <p:cNvSpPr/>
          <p:nvPr/>
        </p:nvSpPr>
        <p:spPr>
          <a:xfrm>
            <a:off x="6881870" y="2319146"/>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4" name="Oval 43">
            <a:extLst>
              <a:ext uri="{FF2B5EF4-FFF2-40B4-BE49-F238E27FC236}">
                <a16:creationId xmlns="" xmlns:a16="http://schemas.microsoft.com/office/drawing/2014/main" id="{65674FE4-27F8-46F2-8462-74D53A53E97A}"/>
              </a:ext>
            </a:extLst>
          </p:cNvPr>
          <p:cNvSpPr/>
          <p:nvPr/>
        </p:nvSpPr>
        <p:spPr>
          <a:xfrm>
            <a:off x="7433296" y="2253460"/>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5" name="Oval 44">
            <a:extLst>
              <a:ext uri="{FF2B5EF4-FFF2-40B4-BE49-F238E27FC236}">
                <a16:creationId xmlns="" xmlns:a16="http://schemas.microsoft.com/office/drawing/2014/main" id="{5BA48BAF-BE62-47F1-A78C-EB0484558868}"/>
              </a:ext>
            </a:extLst>
          </p:cNvPr>
          <p:cNvSpPr/>
          <p:nvPr/>
        </p:nvSpPr>
        <p:spPr>
          <a:xfrm>
            <a:off x="7477081" y="241899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6" name="Oval 45">
            <a:extLst>
              <a:ext uri="{FF2B5EF4-FFF2-40B4-BE49-F238E27FC236}">
                <a16:creationId xmlns="" xmlns:a16="http://schemas.microsoft.com/office/drawing/2014/main" id="{2691DE0F-1DB1-4F3D-B3D9-B20CAF015393}"/>
              </a:ext>
            </a:extLst>
          </p:cNvPr>
          <p:cNvSpPr/>
          <p:nvPr/>
        </p:nvSpPr>
        <p:spPr>
          <a:xfrm>
            <a:off x="7098415" y="2379967"/>
            <a:ext cx="371371" cy="37137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7" name="Oval 46">
            <a:extLst>
              <a:ext uri="{FF2B5EF4-FFF2-40B4-BE49-F238E27FC236}">
                <a16:creationId xmlns="" xmlns:a16="http://schemas.microsoft.com/office/drawing/2014/main" id="{9DEC2637-B719-489C-8F03-7D40C261A12C}"/>
              </a:ext>
            </a:extLst>
          </p:cNvPr>
          <p:cNvSpPr/>
          <p:nvPr/>
        </p:nvSpPr>
        <p:spPr>
          <a:xfrm>
            <a:off x="6934644" y="2589781"/>
            <a:ext cx="167827" cy="167827"/>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8" name="Oval 47">
            <a:extLst>
              <a:ext uri="{FF2B5EF4-FFF2-40B4-BE49-F238E27FC236}">
                <a16:creationId xmlns="" xmlns:a16="http://schemas.microsoft.com/office/drawing/2014/main" id="{745269A3-F74E-4212-9222-3F194260A787}"/>
              </a:ext>
            </a:extLst>
          </p:cNvPr>
          <p:cNvSpPr/>
          <p:nvPr/>
        </p:nvSpPr>
        <p:spPr>
          <a:xfrm>
            <a:off x="6905384" y="2781038"/>
            <a:ext cx="175968" cy="17596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9" name="Oval 48">
            <a:extLst>
              <a:ext uri="{FF2B5EF4-FFF2-40B4-BE49-F238E27FC236}">
                <a16:creationId xmlns="" xmlns:a16="http://schemas.microsoft.com/office/drawing/2014/main" id="{0FEED672-2196-4B11-974A-3F6B9D9E99E5}"/>
              </a:ext>
            </a:extLst>
          </p:cNvPr>
          <p:cNvSpPr/>
          <p:nvPr/>
        </p:nvSpPr>
        <p:spPr>
          <a:xfrm>
            <a:off x="7583219" y="2229011"/>
            <a:ext cx="299332" cy="29933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0" name="Oval 49">
            <a:extLst>
              <a:ext uri="{FF2B5EF4-FFF2-40B4-BE49-F238E27FC236}">
                <a16:creationId xmlns="" xmlns:a16="http://schemas.microsoft.com/office/drawing/2014/main" id="{A47103B4-588C-4B7A-A844-3BC407538C63}"/>
              </a:ext>
            </a:extLst>
          </p:cNvPr>
          <p:cNvSpPr/>
          <p:nvPr/>
        </p:nvSpPr>
        <p:spPr>
          <a:xfrm>
            <a:off x="7495857" y="2515688"/>
            <a:ext cx="174718" cy="17471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1" name="Oval 50">
            <a:extLst>
              <a:ext uri="{FF2B5EF4-FFF2-40B4-BE49-F238E27FC236}">
                <a16:creationId xmlns="" xmlns:a16="http://schemas.microsoft.com/office/drawing/2014/main" id="{AA64CADE-C795-43CF-A81C-FC3D055118F9}"/>
              </a:ext>
            </a:extLst>
          </p:cNvPr>
          <p:cNvSpPr/>
          <p:nvPr/>
        </p:nvSpPr>
        <p:spPr>
          <a:xfrm>
            <a:off x="7327873" y="229116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2" name="Oval 51">
            <a:extLst>
              <a:ext uri="{FF2B5EF4-FFF2-40B4-BE49-F238E27FC236}">
                <a16:creationId xmlns="" xmlns:a16="http://schemas.microsoft.com/office/drawing/2014/main" id="{65465282-60E4-4ED7-BA5F-D7AB974532B5}"/>
              </a:ext>
            </a:extLst>
          </p:cNvPr>
          <p:cNvSpPr/>
          <p:nvPr/>
        </p:nvSpPr>
        <p:spPr>
          <a:xfrm>
            <a:off x="6392072" y="268159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3" name="Oval 52">
            <a:extLst>
              <a:ext uri="{FF2B5EF4-FFF2-40B4-BE49-F238E27FC236}">
                <a16:creationId xmlns="" xmlns:a16="http://schemas.microsoft.com/office/drawing/2014/main" id="{2AC1823C-8E3B-47AC-BD40-2EEA2FAF2A9F}"/>
              </a:ext>
            </a:extLst>
          </p:cNvPr>
          <p:cNvSpPr/>
          <p:nvPr/>
        </p:nvSpPr>
        <p:spPr>
          <a:xfrm>
            <a:off x="5723096" y="2718295"/>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4" name="Oval 53">
            <a:extLst>
              <a:ext uri="{FF2B5EF4-FFF2-40B4-BE49-F238E27FC236}">
                <a16:creationId xmlns="" xmlns:a16="http://schemas.microsoft.com/office/drawing/2014/main" id="{B5B26582-2E08-4347-BE31-9B4278FB32E7}"/>
              </a:ext>
            </a:extLst>
          </p:cNvPr>
          <p:cNvSpPr/>
          <p:nvPr/>
        </p:nvSpPr>
        <p:spPr>
          <a:xfrm>
            <a:off x="4307194" y="2804021"/>
            <a:ext cx="115874" cy="11587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5" name="Oval 54">
            <a:extLst>
              <a:ext uri="{FF2B5EF4-FFF2-40B4-BE49-F238E27FC236}">
                <a16:creationId xmlns="" xmlns:a16="http://schemas.microsoft.com/office/drawing/2014/main" id="{FD924194-A15F-45E7-8602-94C538ED8C49}"/>
              </a:ext>
            </a:extLst>
          </p:cNvPr>
          <p:cNvSpPr/>
          <p:nvPr/>
        </p:nvSpPr>
        <p:spPr>
          <a:xfrm>
            <a:off x="3723073" y="2723101"/>
            <a:ext cx="115874" cy="11587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6" name="Oval 55">
            <a:extLst>
              <a:ext uri="{FF2B5EF4-FFF2-40B4-BE49-F238E27FC236}">
                <a16:creationId xmlns="" xmlns:a16="http://schemas.microsoft.com/office/drawing/2014/main" id="{7D0F88C3-3625-4856-97D7-CBA5331A75FA}"/>
              </a:ext>
            </a:extLst>
          </p:cNvPr>
          <p:cNvSpPr/>
          <p:nvPr/>
        </p:nvSpPr>
        <p:spPr>
          <a:xfrm>
            <a:off x="4088016" y="2969506"/>
            <a:ext cx="115874" cy="11587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7" name="Oval 56">
            <a:extLst>
              <a:ext uri="{FF2B5EF4-FFF2-40B4-BE49-F238E27FC236}">
                <a16:creationId xmlns="" xmlns:a16="http://schemas.microsoft.com/office/drawing/2014/main" id="{21399C48-D745-41B5-A2C4-0A68E8CB2AC4}"/>
              </a:ext>
            </a:extLst>
          </p:cNvPr>
          <p:cNvSpPr/>
          <p:nvPr/>
        </p:nvSpPr>
        <p:spPr>
          <a:xfrm>
            <a:off x="5947689" y="3482031"/>
            <a:ext cx="205940" cy="20594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8" name="Oval 57">
            <a:extLst>
              <a:ext uri="{FF2B5EF4-FFF2-40B4-BE49-F238E27FC236}">
                <a16:creationId xmlns="" xmlns:a16="http://schemas.microsoft.com/office/drawing/2014/main" id="{4899E781-0830-461F-9A06-4847F4CB00CE}"/>
              </a:ext>
            </a:extLst>
          </p:cNvPr>
          <p:cNvSpPr/>
          <p:nvPr/>
        </p:nvSpPr>
        <p:spPr>
          <a:xfrm>
            <a:off x="5328946" y="3196143"/>
            <a:ext cx="205940" cy="20594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9" name="Oval 58">
            <a:extLst>
              <a:ext uri="{FF2B5EF4-FFF2-40B4-BE49-F238E27FC236}">
                <a16:creationId xmlns="" xmlns:a16="http://schemas.microsoft.com/office/drawing/2014/main" id="{9975E63A-A4F7-4494-B4B4-39574E399174}"/>
              </a:ext>
            </a:extLst>
          </p:cNvPr>
          <p:cNvSpPr/>
          <p:nvPr/>
        </p:nvSpPr>
        <p:spPr>
          <a:xfrm>
            <a:off x="5113243" y="3467522"/>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60" name="Oval 59">
            <a:extLst>
              <a:ext uri="{FF2B5EF4-FFF2-40B4-BE49-F238E27FC236}">
                <a16:creationId xmlns="" xmlns:a16="http://schemas.microsoft.com/office/drawing/2014/main" id="{7C7C0962-32FC-4A28-B9EE-0FFC47F15D00}"/>
              </a:ext>
            </a:extLst>
          </p:cNvPr>
          <p:cNvSpPr/>
          <p:nvPr/>
        </p:nvSpPr>
        <p:spPr>
          <a:xfrm>
            <a:off x="5082758" y="356488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62" name="Oval 61">
            <a:extLst>
              <a:ext uri="{FF2B5EF4-FFF2-40B4-BE49-F238E27FC236}">
                <a16:creationId xmlns="" xmlns:a16="http://schemas.microsoft.com/office/drawing/2014/main" id="{D3EB73F9-427F-45EA-9F6B-1E1F47A84E57}"/>
              </a:ext>
            </a:extLst>
          </p:cNvPr>
          <p:cNvSpPr/>
          <p:nvPr/>
        </p:nvSpPr>
        <p:spPr>
          <a:xfrm>
            <a:off x="5000446" y="3662254"/>
            <a:ext cx="178700" cy="17870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63" name="Oval 62">
            <a:extLst>
              <a:ext uri="{FF2B5EF4-FFF2-40B4-BE49-F238E27FC236}">
                <a16:creationId xmlns="" xmlns:a16="http://schemas.microsoft.com/office/drawing/2014/main" id="{8E22DE0B-EF7A-4C48-BABC-C73E04E09308}"/>
              </a:ext>
            </a:extLst>
          </p:cNvPr>
          <p:cNvSpPr/>
          <p:nvPr/>
        </p:nvSpPr>
        <p:spPr>
          <a:xfrm>
            <a:off x="5119733" y="3270446"/>
            <a:ext cx="181912" cy="18191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64" name="Oval 63">
            <a:extLst>
              <a:ext uri="{FF2B5EF4-FFF2-40B4-BE49-F238E27FC236}">
                <a16:creationId xmlns="" xmlns:a16="http://schemas.microsoft.com/office/drawing/2014/main" id="{C47E5B3E-B6E7-41A9-A0EF-129638D098F6}"/>
              </a:ext>
            </a:extLst>
          </p:cNvPr>
          <p:cNvSpPr/>
          <p:nvPr/>
        </p:nvSpPr>
        <p:spPr>
          <a:xfrm>
            <a:off x="5281824" y="2812218"/>
            <a:ext cx="185683" cy="18568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65" name="Oval 64">
            <a:extLst>
              <a:ext uri="{FF2B5EF4-FFF2-40B4-BE49-F238E27FC236}">
                <a16:creationId xmlns="" xmlns:a16="http://schemas.microsoft.com/office/drawing/2014/main" id="{22919A00-61F2-4CED-AED6-406F126BE2DA}"/>
              </a:ext>
            </a:extLst>
          </p:cNvPr>
          <p:cNvSpPr/>
          <p:nvPr/>
        </p:nvSpPr>
        <p:spPr>
          <a:xfrm>
            <a:off x="5074854" y="2734650"/>
            <a:ext cx="185683" cy="18568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66" name="Oval 65">
            <a:extLst>
              <a:ext uri="{FF2B5EF4-FFF2-40B4-BE49-F238E27FC236}">
                <a16:creationId xmlns="" xmlns:a16="http://schemas.microsoft.com/office/drawing/2014/main" id="{42E87B86-40F4-4D15-BB1B-2510DBF245F5}"/>
              </a:ext>
            </a:extLst>
          </p:cNvPr>
          <p:cNvSpPr/>
          <p:nvPr/>
        </p:nvSpPr>
        <p:spPr>
          <a:xfrm flipH="1">
            <a:off x="4985635" y="273052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67" name="Oval 66">
            <a:extLst>
              <a:ext uri="{FF2B5EF4-FFF2-40B4-BE49-F238E27FC236}">
                <a16:creationId xmlns="" xmlns:a16="http://schemas.microsoft.com/office/drawing/2014/main" id="{6B260C4B-26ED-497C-9FB8-E7852572FFCF}"/>
              </a:ext>
            </a:extLst>
          </p:cNvPr>
          <p:cNvSpPr/>
          <p:nvPr/>
        </p:nvSpPr>
        <p:spPr>
          <a:xfrm>
            <a:off x="4680034" y="4091661"/>
            <a:ext cx="178700" cy="17870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68" name="Oval 67">
            <a:extLst>
              <a:ext uri="{FF2B5EF4-FFF2-40B4-BE49-F238E27FC236}">
                <a16:creationId xmlns="" xmlns:a16="http://schemas.microsoft.com/office/drawing/2014/main" id="{CF932030-537A-449A-B1A4-214081F62826}"/>
              </a:ext>
            </a:extLst>
          </p:cNvPr>
          <p:cNvSpPr/>
          <p:nvPr/>
        </p:nvSpPr>
        <p:spPr>
          <a:xfrm>
            <a:off x="6256777" y="3081260"/>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69" name="Oval 68">
            <a:extLst>
              <a:ext uri="{FF2B5EF4-FFF2-40B4-BE49-F238E27FC236}">
                <a16:creationId xmlns="" xmlns:a16="http://schemas.microsoft.com/office/drawing/2014/main" id="{7ACC194B-B0C2-4536-A6EF-F1121C69C7C4}"/>
              </a:ext>
            </a:extLst>
          </p:cNvPr>
          <p:cNvSpPr/>
          <p:nvPr/>
        </p:nvSpPr>
        <p:spPr>
          <a:xfrm>
            <a:off x="5940269" y="3038238"/>
            <a:ext cx="299332" cy="29933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70" name="Oval 69">
            <a:extLst>
              <a:ext uri="{FF2B5EF4-FFF2-40B4-BE49-F238E27FC236}">
                <a16:creationId xmlns="" xmlns:a16="http://schemas.microsoft.com/office/drawing/2014/main" id="{99AEFFDC-EA36-4E99-850E-6DAB67DEC6D4}"/>
              </a:ext>
            </a:extLst>
          </p:cNvPr>
          <p:cNvSpPr/>
          <p:nvPr/>
        </p:nvSpPr>
        <p:spPr>
          <a:xfrm>
            <a:off x="5946249" y="3346170"/>
            <a:ext cx="113114" cy="11311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71" name="Oval 70">
            <a:extLst>
              <a:ext uri="{FF2B5EF4-FFF2-40B4-BE49-F238E27FC236}">
                <a16:creationId xmlns="" xmlns:a16="http://schemas.microsoft.com/office/drawing/2014/main" id="{A7D4C9B5-6D46-44C6-94F4-E9E557B818B8}"/>
              </a:ext>
            </a:extLst>
          </p:cNvPr>
          <p:cNvSpPr/>
          <p:nvPr/>
        </p:nvSpPr>
        <p:spPr>
          <a:xfrm>
            <a:off x="5461951" y="341469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72" name="Oval 71">
            <a:extLst>
              <a:ext uri="{FF2B5EF4-FFF2-40B4-BE49-F238E27FC236}">
                <a16:creationId xmlns="" xmlns:a16="http://schemas.microsoft.com/office/drawing/2014/main" id="{98AAC955-5888-4704-8C7A-B50F6A3E3BD6}"/>
              </a:ext>
            </a:extLst>
          </p:cNvPr>
          <p:cNvSpPr/>
          <p:nvPr/>
        </p:nvSpPr>
        <p:spPr>
          <a:xfrm>
            <a:off x="5468293" y="385131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73" name="Oval 72">
            <a:extLst>
              <a:ext uri="{FF2B5EF4-FFF2-40B4-BE49-F238E27FC236}">
                <a16:creationId xmlns="" xmlns:a16="http://schemas.microsoft.com/office/drawing/2014/main" id="{B5BBD41A-C8B3-42AF-85D0-3B9059358652}"/>
              </a:ext>
            </a:extLst>
          </p:cNvPr>
          <p:cNvSpPr/>
          <p:nvPr/>
        </p:nvSpPr>
        <p:spPr>
          <a:xfrm>
            <a:off x="5428580" y="3763105"/>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74" name="Oval 73">
            <a:extLst>
              <a:ext uri="{FF2B5EF4-FFF2-40B4-BE49-F238E27FC236}">
                <a16:creationId xmlns="" xmlns:a16="http://schemas.microsoft.com/office/drawing/2014/main" id="{848EBF04-EBF3-4871-940D-A3E60847E134}"/>
              </a:ext>
            </a:extLst>
          </p:cNvPr>
          <p:cNvSpPr/>
          <p:nvPr/>
        </p:nvSpPr>
        <p:spPr>
          <a:xfrm>
            <a:off x="5511619" y="361255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75" name="Oval 74">
            <a:extLst>
              <a:ext uri="{FF2B5EF4-FFF2-40B4-BE49-F238E27FC236}">
                <a16:creationId xmlns="" xmlns:a16="http://schemas.microsoft.com/office/drawing/2014/main" id="{DD045997-27F2-49C3-AF83-B627521756B1}"/>
              </a:ext>
            </a:extLst>
          </p:cNvPr>
          <p:cNvSpPr/>
          <p:nvPr/>
        </p:nvSpPr>
        <p:spPr>
          <a:xfrm>
            <a:off x="4098264" y="3105786"/>
            <a:ext cx="214087" cy="214087"/>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76" name="Oval 75">
            <a:extLst>
              <a:ext uri="{FF2B5EF4-FFF2-40B4-BE49-F238E27FC236}">
                <a16:creationId xmlns="" xmlns:a16="http://schemas.microsoft.com/office/drawing/2014/main" id="{1C3B3C97-8969-4DEA-B953-A7390BB41E1C}"/>
              </a:ext>
            </a:extLst>
          </p:cNvPr>
          <p:cNvSpPr/>
          <p:nvPr/>
        </p:nvSpPr>
        <p:spPr>
          <a:xfrm>
            <a:off x="3903755" y="3880985"/>
            <a:ext cx="145950" cy="14595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77" name="Oval 76">
            <a:extLst>
              <a:ext uri="{FF2B5EF4-FFF2-40B4-BE49-F238E27FC236}">
                <a16:creationId xmlns="" xmlns:a16="http://schemas.microsoft.com/office/drawing/2014/main" id="{4EA0F068-D204-4980-8D81-991222806AA7}"/>
              </a:ext>
            </a:extLst>
          </p:cNvPr>
          <p:cNvSpPr/>
          <p:nvPr/>
        </p:nvSpPr>
        <p:spPr>
          <a:xfrm flipH="1">
            <a:off x="3937010" y="405273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78" name="Oval 77">
            <a:extLst>
              <a:ext uri="{FF2B5EF4-FFF2-40B4-BE49-F238E27FC236}">
                <a16:creationId xmlns="" xmlns:a16="http://schemas.microsoft.com/office/drawing/2014/main" id="{3D523AA4-5BA5-4ED1-AB66-4D0E81C15D46}"/>
              </a:ext>
            </a:extLst>
          </p:cNvPr>
          <p:cNvSpPr/>
          <p:nvPr/>
        </p:nvSpPr>
        <p:spPr>
          <a:xfrm>
            <a:off x="3987573" y="4120538"/>
            <a:ext cx="177706" cy="177706"/>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79" name="Oval 78">
            <a:extLst>
              <a:ext uri="{FF2B5EF4-FFF2-40B4-BE49-F238E27FC236}">
                <a16:creationId xmlns="" xmlns:a16="http://schemas.microsoft.com/office/drawing/2014/main" id="{4298C6AE-893C-4686-8248-BB90129CAC92}"/>
              </a:ext>
            </a:extLst>
          </p:cNvPr>
          <p:cNvSpPr/>
          <p:nvPr/>
        </p:nvSpPr>
        <p:spPr>
          <a:xfrm>
            <a:off x="4071865" y="3931254"/>
            <a:ext cx="177706" cy="177706"/>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80" name="Oval 79">
            <a:extLst>
              <a:ext uri="{FF2B5EF4-FFF2-40B4-BE49-F238E27FC236}">
                <a16:creationId xmlns="" xmlns:a16="http://schemas.microsoft.com/office/drawing/2014/main" id="{E16753D2-140F-49D8-BB0C-3FEE8446C957}"/>
              </a:ext>
            </a:extLst>
          </p:cNvPr>
          <p:cNvSpPr/>
          <p:nvPr/>
        </p:nvSpPr>
        <p:spPr>
          <a:xfrm>
            <a:off x="4272729" y="3841408"/>
            <a:ext cx="178700" cy="17870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81" name="Oval 80">
            <a:extLst>
              <a:ext uri="{FF2B5EF4-FFF2-40B4-BE49-F238E27FC236}">
                <a16:creationId xmlns="" xmlns:a16="http://schemas.microsoft.com/office/drawing/2014/main" id="{92709649-5221-4328-BC7C-1178D103444D}"/>
              </a:ext>
            </a:extLst>
          </p:cNvPr>
          <p:cNvSpPr/>
          <p:nvPr/>
        </p:nvSpPr>
        <p:spPr>
          <a:xfrm>
            <a:off x="4138930" y="3463363"/>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82" name="Oval 81">
            <a:extLst>
              <a:ext uri="{FF2B5EF4-FFF2-40B4-BE49-F238E27FC236}">
                <a16:creationId xmlns="" xmlns:a16="http://schemas.microsoft.com/office/drawing/2014/main" id="{A53F938C-2877-4068-B413-648E30485F86}"/>
              </a:ext>
            </a:extLst>
          </p:cNvPr>
          <p:cNvSpPr/>
          <p:nvPr/>
        </p:nvSpPr>
        <p:spPr>
          <a:xfrm flipH="1">
            <a:off x="4613491" y="4245882"/>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83" name="Oval 82">
            <a:extLst>
              <a:ext uri="{FF2B5EF4-FFF2-40B4-BE49-F238E27FC236}">
                <a16:creationId xmlns="" xmlns:a16="http://schemas.microsoft.com/office/drawing/2014/main" id="{8CAE201C-EBE5-4B78-B0F8-6FDBFDE1B5DD}"/>
              </a:ext>
            </a:extLst>
          </p:cNvPr>
          <p:cNvSpPr/>
          <p:nvPr/>
        </p:nvSpPr>
        <p:spPr>
          <a:xfrm>
            <a:off x="4300291" y="3727202"/>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84" name="Oval 83">
            <a:extLst>
              <a:ext uri="{FF2B5EF4-FFF2-40B4-BE49-F238E27FC236}">
                <a16:creationId xmlns="" xmlns:a16="http://schemas.microsoft.com/office/drawing/2014/main" id="{3AFDB3BF-0383-4AD0-8F66-3F4B3A6FCACB}"/>
              </a:ext>
            </a:extLst>
          </p:cNvPr>
          <p:cNvSpPr/>
          <p:nvPr/>
        </p:nvSpPr>
        <p:spPr>
          <a:xfrm>
            <a:off x="4510345" y="366574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85" name="Oval 84">
            <a:extLst>
              <a:ext uri="{FF2B5EF4-FFF2-40B4-BE49-F238E27FC236}">
                <a16:creationId xmlns="" xmlns:a16="http://schemas.microsoft.com/office/drawing/2014/main" id="{A985FFC2-4012-4BCB-BF76-A46043577EED}"/>
              </a:ext>
            </a:extLst>
          </p:cNvPr>
          <p:cNvSpPr/>
          <p:nvPr/>
        </p:nvSpPr>
        <p:spPr>
          <a:xfrm>
            <a:off x="3590088" y="2781563"/>
            <a:ext cx="115874" cy="11587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86" name="Oval 85">
            <a:extLst>
              <a:ext uri="{FF2B5EF4-FFF2-40B4-BE49-F238E27FC236}">
                <a16:creationId xmlns="" xmlns:a16="http://schemas.microsoft.com/office/drawing/2014/main" id="{F29CB8BB-EB44-4AFB-BC51-0E060BD9EB3B}"/>
              </a:ext>
            </a:extLst>
          </p:cNvPr>
          <p:cNvSpPr/>
          <p:nvPr/>
        </p:nvSpPr>
        <p:spPr>
          <a:xfrm>
            <a:off x="3776256" y="285720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87" name="Oval 86">
            <a:extLst>
              <a:ext uri="{FF2B5EF4-FFF2-40B4-BE49-F238E27FC236}">
                <a16:creationId xmlns="" xmlns:a16="http://schemas.microsoft.com/office/drawing/2014/main" id="{8A344770-8F88-4F56-909E-01725B418582}"/>
              </a:ext>
            </a:extLst>
          </p:cNvPr>
          <p:cNvSpPr/>
          <p:nvPr/>
        </p:nvSpPr>
        <p:spPr>
          <a:xfrm>
            <a:off x="3779270" y="262633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88" name="Oval 87">
            <a:extLst>
              <a:ext uri="{FF2B5EF4-FFF2-40B4-BE49-F238E27FC236}">
                <a16:creationId xmlns="" xmlns:a16="http://schemas.microsoft.com/office/drawing/2014/main" id="{0FD69001-A282-42BC-9BC8-99513AE5416E}"/>
              </a:ext>
            </a:extLst>
          </p:cNvPr>
          <p:cNvSpPr/>
          <p:nvPr/>
        </p:nvSpPr>
        <p:spPr>
          <a:xfrm>
            <a:off x="3352422" y="2934606"/>
            <a:ext cx="185683" cy="18568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89" name="Oval 88">
            <a:extLst>
              <a:ext uri="{FF2B5EF4-FFF2-40B4-BE49-F238E27FC236}">
                <a16:creationId xmlns="" xmlns:a16="http://schemas.microsoft.com/office/drawing/2014/main" id="{F7EB2819-CB2F-4A4B-BD53-1EFBA2E91D65}"/>
              </a:ext>
            </a:extLst>
          </p:cNvPr>
          <p:cNvSpPr/>
          <p:nvPr/>
        </p:nvSpPr>
        <p:spPr>
          <a:xfrm>
            <a:off x="3505921" y="286902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90" name="Oval 89">
            <a:extLst>
              <a:ext uri="{FF2B5EF4-FFF2-40B4-BE49-F238E27FC236}">
                <a16:creationId xmlns="" xmlns:a16="http://schemas.microsoft.com/office/drawing/2014/main" id="{2120B5BD-FFF1-4C38-8F0D-65D5466CE855}"/>
              </a:ext>
            </a:extLst>
          </p:cNvPr>
          <p:cNvSpPr/>
          <p:nvPr/>
        </p:nvSpPr>
        <p:spPr>
          <a:xfrm>
            <a:off x="3564187" y="295770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91" name="Oval 90">
            <a:extLst>
              <a:ext uri="{FF2B5EF4-FFF2-40B4-BE49-F238E27FC236}">
                <a16:creationId xmlns="" xmlns:a16="http://schemas.microsoft.com/office/drawing/2014/main" id="{00141EA0-E89A-4A95-BCC7-37829B9F3371}"/>
              </a:ext>
            </a:extLst>
          </p:cNvPr>
          <p:cNvSpPr/>
          <p:nvPr/>
        </p:nvSpPr>
        <p:spPr>
          <a:xfrm>
            <a:off x="3685129" y="289165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92" name="Oval 91">
            <a:extLst>
              <a:ext uri="{FF2B5EF4-FFF2-40B4-BE49-F238E27FC236}">
                <a16:creationId xmlns="" xmlns:a16="http://schemas.microsoft.com/office/drawing/2014/main" id="{9294E336-D1FD-4A97-A769-82C29AE6CC1E}"/>
              </a:ext>
            </a:extLst>
          </p:cNvPr>
          <p:cNvSpPr/>
          <p:nvPr/>
        </p:nvSpPr>
        <p:spPr>
          <a:xfrm>
            <a:off x="4284747" y="3334492"/>
            <a:ext cx="178700" cy="17870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93" name="Oval 92">
            <a:extLst>
              <a:ext uri="{FF2B5EF4-FFF2-40B4-BE49-F238E27FC236}">
                <a16:creationId xmlns="" xmlns:a16="http://schemas.microsoft.com/office/drawing/2014/main" id="{A49437DB-81AB-4C7D-8A64-10C4203BDCA1}"/>
              </a:ext>
            </a:extLst>
          </p:cNvPr>
          <p:cNvSpPr/>
          <p:nvPr/>
        </p:nvSpPr>
        <p:spPr>
          <a:xfrm>
            <a:off x="5457487" y="274081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94" name="Oval 93">
            <a:extLst>
              <a:ext uri="{FF2B5EF4-FFF2-40B4-BE49-F238E27FC236}">
                <a16:creationId xmlns="" xmlns:a16="http://schemas.microsoft.com/office/drawing/2014/main" id="{5CD85C0A-11F1-480E-91EF-1F9554BA17C8}"/>
              </a:ext>
            </a:extLst>
          </p:cNvPr>
          <p:cNvSpPr/>
          <p:nvPr/>
        </p:nvSpPr>
        <p:spPr>
          <a:xfrm>
            <a:off x="5328949" y="3081325"/>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95" name="Oval 94">
            <a:extLst>
              <a:ext uri="{FF2B5EF4-FFF2-40B4-BE49-F238E27FC236}">
                <a16:creationId xmlns="" xmlns:a16="http://schemas.microsoft.com/office/drawing/2014/main" id="{0105727F-158A-409C-9B66-5A77343EB094}"/>
              </a:ext>
            </a:extLst>
          </p:cNvPr>
          <p:cNvSpPr/>
          <p:nvPr/>
        </p:nvSpPr>
        <p:spPr>
          <a:xfrm>
            <a:off x="4833407" y="4755915"/>
            <a:ext cx="212538" cy="21253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96" name="Oval 95">
            <a:extLst>
              <a:ext uri="{FF2B5EF4-FFF2-40B4-BE49-F238E27FC236}">
                <a16:creationId xmlns="" xmlns:a16="http://schemas.microsoft.com/office/drawing/2014/main" id="{EF75B84B-2923-4C68-9DA4-B2FE704EE038}"/>
              </a:ext>
            </a:extLst>
          </p:cNvPr>
          <p:cNvSpPr/>
          <p:nvPr/>
        </p:nvSpPr>
        <p:spPr>
          <a:xfrm flipH="1">
            <a:off x="4882141" y="464997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97" name="Oval 96">
            <a:extLst>
              <a:ext uri="{FF2B5EF4-FFF2-40B4-BE49-F238E27FC236}">
                <a16:creationId xmlns="" xmlns:a16="http://schemas.microsoft.com/office/drawing/2014/main" id="{6C7CE625-C78E-40D6-9D9B-34204C93924D}"/>
              </a:ext>
            </a:extLst>
          </p:cNvPr>
          <p:cNvSpPr/>
          <p:nvPr/>
        </p:nvSpPr>
        <p:spPr>
          <a:xfrm flipH="1">
            <a:off x="4754827" y="4741470"/>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98" name="Oval 97">
            <a:extLst>
              <a:ext uri="{FF2B5EF4-FFF2-40B4-BE49-F238E27FC236}">
                <a16:creationId xmlns="" xmlns:a16="http://schemas.microsoft.com/office/drawing/2014/main" id="{6A9B08EE-D1D2-42EB-B4E1-7E87A97743B3}"/>
              </a:ext>
            </a:extLst>
          </p:cNvPr>
          <p:cNvSpPr/>
          <p:nvPr/>
        </p:nvSpPr>
        <p:spPr>
          <a:xfrm flipH="1">
            <a:off x="4741045" y="485496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99" name="Oval 98">
            <a:extLst>
              <a:ext uri="{FF2B5EF4-FFF2-40B4-BE49-F238E27FC236}">
                <a16:creationId xmlns="" xmlns:a16="http://schemas.microsoft.com/office/drawing/2014/main" id="{2A429477-72DD-46B1-96F5-9A4416F2578A}"/>
              </a:ext>
            </a:extLst>
          </p:cNvPr>
          <p:cNvSpPr/>
          <p:nvPr/>
        </p:nvSpPr>
        <p:spPr>
          <a:xfrm>
            <a:off x="4935625" y="4990556"/>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00" name="Oval 99">
            <a:extLst>
              <a:ext uri="{FF2B5EF4-FFF2-40B4-BE49-F238E27FC236}">
                <a16:creationId xmlns="" xmlns:a16="http://schemas.microsoft.com/office/drawing/2014/main" id="{673EC8BE-40B6-437A-AEB8-014C63DAECBB}"/>
              </a:ext>
            </a:extLst>
          </p:cNvPr>
          <p:cNvSpPr/>
          <p:nvPr/>
        </p:nvSpPr>
        <p:spPr>
          <a:xfrm>
            <a:off x="5038670" y="492214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01" name="Oval 100">
            <a:extLst>
              <a:ext uri="{FF2B5EF4-FFF2-40B4-BE49-F238E27FC236}">
                <a16:creationId xmlns="" xmlns:a16="http://schemas.microsoft.com/office/drawing/2014/main" id="{0B25532D-620F-4F6B-9D06-72D98A24060B}"/>
              </a:ext>
            </a:extLst>
          </p:cNvPr>
          <p:cNvSpPr/>
          <p:nvPr/>
        </p:nvSpPr>
        <p:spPr>
          <a:xfrm>
            <a:off x="4504656" y="387448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02" name="Oval 101">
            <a:extLst>
              <a:ext uri="{FF2B5EF4-FFF2-40B4-BE49-F238E27FC236}">
                <a16:creationId xmlns="" xmlns:a16="http://schemas.microsoft.com/office/drawing/2014/main" id="{EE29EEF9-0D7B-4627-97DF-64F5895CFBE1}"/>
              </a:ext>
            </a:extLst>
          </p:cNvPr>
          <p:cNvSpPr/>
          <p:nvPr/>
        </p:nvSpPr>
        <p:spPr>
          <a:xfrm>
            <a:off x="4474586" y="396531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03" name="Oval 102">
            <a:extLst>
              <a:ext uri="{FF2B5EF4-FFF2-40B4-BE49-F238E27FC236}">
                <a16:creationId xmlns="" xmlns:a16="http://schemas.microsoft.com/office/drawing/2014/main" id="{78F6C62A-ADCE-42B4-8137-6E040149F621}"/>
              </a:ext>
            </a:extLst>
          </p:cNvPr>
          <p:cNvSpPr/>
          <p:nvPr/>
        </p:nvSpPr>
        <p:spPr>
          <a:xfrm>
            <a:off x="4598147" y="3928811"/>
            <a:ext cx="88732" cy="8873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04" name="Oval 103">
            <a:extLst>
              <a:ext uri="{FF2B5EF4-FFF2-40B4-BE49-F238E27FC236}">
                <a16:creationId xmlns="" xmlns:a16="http://schemas.microsoft.com/office/drawing/2014/main" id="{6AC85A94-C33E-469A-9A52-71860D553B67}"/>
              </a:ext>
            </a:extLst>
          </p:cNvPr>
          <p:cNvSpPr/>
          <p:nvPr/>
        </p:nvSpPr>
        <p:spPr>
          <a:xfrm>
            <a:off x="4572941" y="4043159"/>
            <a:ext cx="88732" cy="8873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05" name="Oval 104">
            <a:extLst>
              <a:ext uri="{FF2B5EF4-FFF2-40B4-BE49-F238E27FC236}">
                <a16:creationId xmlns="" xmlns:a16="http://schemas.microsoft.com/office/drawing/2014/main" id="{80EC604A-06B3-4D4F-A519-2A06C489B8E8}"/>
              </a:ext>
            </a:extLst>
          </p:cNvPr>
          <p:cNvSpPr/>
          <p:nvPr/>
        </p:nvSpPr>
        <p:spPr>
          <a:xfrm>
            <a:off x="4298940" y="2664466"/>
            <a:ext cx="115874" cy="11587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06" name="Oval 105">
            <a:extLst>
              <a:ext uri="{FF2B5EF4-FFF2-40B4-BE49-F238E27FC236}">
                <a16:creationId xmlns="" xmlns:a16="http://schemas.microsoft.com/office/drawing/2014/main" id="{FD3CEC7A-C153-4176-8387-9B5A0FF4F3A8}"/>
              </a:ext>
            </a:extLst>
          </p:cNvPr>
          <p:cNvSpPr/>
          <p:nvPr/>
        </p:nvSpPr>
        <p:spPr>
          <a:xfrm>
            <a:off x="4402218" y="3727156"/>
            <a:ext cx="115874" cy="11587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07" name="Oval 106">
            <a:extLst>
              <a:ext uri="{FF2B5EF4-FFF2-40B4-BE49-F238E27FC236}">
                <a16:creationId xmlns="" xmlns:a16="http://schemas.microsoft.com/office/drawing/2014/main" id="{AEE851F2-D3EC-4B7A-BC12-3AA856D2A7A3}"/>
              </a:ext>
            </a:extLst>
          </p:cNvPr>
          <p:cNvSpPr/>
          <p:nvPr/>
        </p:nvSpPr>
        <p:spPr>
          <a:xfrm>
            <a:off x="4241520" y="2944830"/>
            <a:ext cx="160267" cy="160267"/>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08" name="Oval 107">
            <a:extLst>
              <a:ext uri="{FF2B5EF4-FFF2-40B4-BE49-F238E27FC236}">
                <a16:creationId xmlns="" xmlns:a16="http://schemas.microsoft.com/office/drawing/2014/main" id="{927155C6-B071-4B88-8808-ACC21634FCC3}"/>
              </a:ext>
            </a:extLst>
          </p:cNvPr>
          <p:cNvSpPr/>
          <p:nvPr/>
        </p:nvSpPr>
        <p:spPr>
          <a:xfrm>
            <a:off x="4336791" y="3114903"/>
            <a:ext cx="194624" cy="19462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09" name="Oval 108">
            <a:extLst>
              <a:ext uri="{FF2B5EF4-FFF2-40B4-BE49-F238E27FC236}">
                <a16:creationId xmlns="" xmlns:a16="http://schemas.microsoft.com/office/drawing/2014/main" id="{17F21EFA-4FBC-437C-97ED-69D3643C1F29}"/>
              </a:ext>
            </a:extLst>
          </p:cNvPr>
          <p:cNvSpPr/>
          <p:nvPr/>
        </p:nvSpPr>
        <p:spPr>
          <a:xfrm>
            <a:off x="4205832" y="284539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10" name="Oval 109">
            <a:extLst>
              <a:ext uri="{FF2B5EF4-FFF2-40B4-BE49-F238E27FC236}">
                <a16:creationId xmlns="" xmlns:a16="http://schemas.microsoft.com/office/drawing/2014/main" id="{CBC61DF3-D095-4C54-A0CE-20AD58D0C192}"/>
              </a:ext>
            </a:extLst>
          </p:cNvPr>
          <p:cNvSpPr/>
          <p:nvPr/>
        </p:nvSpPr>
        <p:spPr>
          <a:xfrm>
            <a:off x="4455270" y="2631162"/>
            <a:ext cx="185683" cy="18568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11" name="Oval 110">
            <a:extLst>
              <a:ext uri="{FF2B5EF4-FFF2-40B4-BE49-F238E27FC236}">
                <a16:creationId xmlns="" xmlns:a16="http://schemas.microsoft.com/office/drawing/2014/main" id="{B3E38CED-D1DB-44E8-AACF-4AF3F46918B9}"/>
              </a:ext>
            </a:extLst>
          </p:cNvPr>
          <p:cNvSpPr/>
          <p:nvPr/>
        </p:nvSpPr>
        <p:spPr>
          <a:xfrm>
            <a:off x="4665253" y="2701073"/>
            <a:ext cx="149244" cy="1492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12" name="Oval 111">
            <a:extLst>
              <a:ext uri="{FF2B5EF4-FFF2-40B4-BE49-F238E27FC236}">
                <a16:creationId xmlns="" xmlns:a16="http://schemas.microsoft.com/office/drawing/2014/main" id="{D13A8C60-5109-4548-9F3D-C6CC390B5B69}"/>
              </a:ext>
            </a:extLst>
          </p:cNvPr>
          <p:cNvSpPr/>
          <p:nvPr/>
        </p:nvSpPr>
        <p:spPr>
          <a:xfrm>
            <a:off x="5074850" y="388608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13" name="Oval 112">
            <a:extLst>
              <a:ext uri="{FF2B5EF4-FFF2-40B4-BE49-F238E27FC236}">
                <a16:creationId xmlns="" xmlns:a16="http://schemas.microsoft.com/office/drawing/2014/main" id="{F47DF361-F55F-49AE-AF55-785BF64CC7E5}"/>
              </a:ext>
            </a:extLst>
          </p:cNvPr>
          <p:cNvSpPr/>
          <p:nvPr/>
        </p:nvSpPr>
        <p:spPr>
          <a:xfrm>
            <a:off x="4174951" y="3355934"/>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14" name="Oval 113">
            <a:extLst>
              <a:ext uri="{FF2B5EF4-FFF2-40B4-BE49-F238E27FC236}">
                <a16:creationId xmlns="" xmlns:a16="http://schemas.microsoft.com/office/drawing/2014/main" id="{7184B971-880D-4CF6-BC79-83E4CC9568AB}"/>
              </a:ext>
            </a:extLst>
          </p:cNvPr>
          <p:cNvSpPr/>
          <p:nvPr/>
        </p:nvSpPr>
        <p:spPr>
          <a:xfrm>
            <a:off x="4077547" y="3329276"/>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15" name="Oval 114">
            <a:extLst>
              <a:ext uri="{FF2B5EF4-FFF2-40B4-BE49-F238E27FC236}">
                <a16:creationId xmlns="" xmlns:a16="http://schemas.microsoft.com/office/drawing/2014/main" id="{3E04DCAD-2790-4BEA-B5E6-5BDE9ABEA727}"/>
              </a:ext>
            </a:extLst>
          </p:cNvPr>
          <p:cNvSpPr/>
          <p:nvPr/>
        </p:nvSpPr>
        <p:spPr>
          <a:xfrm>
            <a:off x="4799160" y="2902128"/>
            <a:ext cx="185683" cy="18568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16" name="Oval 115">
            <a:extLst>
              <a:ext uri="{FF2B5EF4-FFF2-40B4-BE49-F238E27FC236}">
                <a16:creationId xmlns="" xmlns:a16="http://schemas.microsoft.com/office/drawing/2014/main" id="{DE148F33-6239-4BFF-B47D-B5E33E16811A}"/>
              </a:ext>
            </a:extLst>
          </p:cNvPr>
          <p:cNvSpPr/>
          <p:nvPr/>
        </p:nvSpPr>
        <p:spPr>
          <a:xfrm>
            <a:off x="4260169" y="357904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17" name="Oval 116">
            <a:extLst>
              <a:ext uri="{FF2B5EF4-FFF2-40B4-BE49-F238E27FC236}">
                <a16:creationId xmlns="" xmlns:a16="http://schemas.microsoft.com/office/drawing/2014/main" id="{368E48D4-9077-4374-8814-0EB44BCC9A0C}"/>
              </a:ext>
            </a:extLst>
          </p:cNvPr>
          <p:cNvSpPr/>
          <p:nvPr/>
        </p:nvSpPr>
        <p:spPr>
          <a:xfrm>
            <a:off x="5061243" y="4152484"/>
            <a:ext cx="178700" cy="17870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18" name="Oval 117">
            <a:extLst>
              <a:ext uri="{FF2B5EF4-FFF2-40B4-BE49-F238E27FC236}">
                <a16:creationId xmlns="" xmlns:a16="http://schemas.microsoft.com/office/drawing/2014/main" id="{DA1D5EDC-942A-476B-9863-DD74864A5112}"/>
              </a:ext>
            </a:extLst>
          </p:cNvPr>
          <p:cNvSpPr/>
          <p:nvPr/>
        </p:nvSpPr>
        <p:spPr>
          <a:xfrm>
            <a:off x="4992540" y="403504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19" name="Oval 118">
            <a:extLst>
              <a:ext uri="{FF2B5EF4-FFF2-40B4-BE49-F238E27FC236}">
                <a16:creationId xmlns="" xmlns:a16="http://schemas.microsoft.com/office/drawing/2014/main" id="{88087F74-A3AF-491D-901B-0EEA9C1D07EB}"/>
              </a:ext>
            </a:extLst>
          </p:cNvPr>
          <p:cNvSpPr/>
          <p:nvPr/>
        </p:nvSpPr>
        <p:spPr>
          <a:xfrm>
            <a:off x="4736990" y="305041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20" name="Oval 119">
            <a:extLst>
              <a:ext uri="{FF2B5EF4-FFF2-40B4-BE49-F238E27FC236}">
                <a16:creationId xmlns="" xmlns:a16="http://schemas.microsoft.com/office/drawing/2014/main" id="{2CEBE585-0A05-4273-A0D6-D46271A0D15B}"/>
              </a:ext>
            </a:extLst>
          </p:cNvPr>
          <p:cNvSpPr/>
          <p:nvPr/>
        </p:nvSpPr>
        <p:spPr>
          <a:xfrm>
            <a:off x="4340845" y="4483829"/>
            <a:ext cx="177706" cy="177706"/>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21" name="Oval 120">
            <a:extLst>
              <a:ext uri="{FF2B5EF4-FFF2-40B4-BE49-F238E27FC236}">
                <a16:creationId xmlns="" xmlns:a16="http://schemas.microsoft.com/office/drawing/2014/main" id="{41B2E402-E62D-4716-8576-16DFCFDABF92}"/>
              </a:ext>
            </a:extLst>
          </p:cNvPr>
          <p:cNvSpPr/>
          <p:nvPr/>
        </p:nvSpPr>
        <p:spPr>
          <a:xfrm flipH="1">
            <a:off x="4504867" y="4425272"/>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22" name="Oval 121">
            <a:extLst>
              <a:ext uri="{FF2B5EF4-FFF2-40B4-BE49-F238E27FC236}">
                <a16:creationId xmlns="" xmlns:a16="http://schemas.microsoft.com/office/drawing/2014/main" id="{E2239E61-10DA-4E1A-8C71-80B4A7A2FE8B}"/>
              </a:ext>
            </a:extLst>
          </p:cNvPr>
          <p:cNvSpPr/>
          <p:nvPr/>
        </p:nvSpPr>
        <p:spPr>
          <a:xfrm flipH="1">
            <a:off x="4241010" y="445944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23" name="Oval 122">
            <a:extLst>
              <a:ext uri="{FF2B5EF4-FFF2-40B4-BE49-F238E27FC236}">
                <a16:creationId xmlns="" xmlns:a16="http://schemas.microsoft.com/office/drawing/2014/main" id="{110BA415-53AB-4B42-9B69-BAC7F1235884}"/>
              </a:ext>
            </a:extLst>
          </p:cNvPr>
          <p:cNvSpPr/>
          <p:nvPr/>
        </p:nvSpPr>
        <p:spPr>
          <a:xfrm flipH="1">
            <a:off x="4268575" y="464538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24" name="Oval 123">
            <a:extLst>
              <a:ext uri="{FF2B5EF4-FFF2-40B4-BE49-F238E27FC236}">
                <a16:creationId xmlns="" xmlns:a16="http://schemas.microsoft.com/office/drawing/2014/main" id="{0CF18DAB-B178-4CA9-8674-C5B5E7A20220}"/>
              </a:ext>
            </a:extLst>
          </p:cNvPr>
          <p:cNvSpPr/>
          <p:nvPr/>
        </p:nvSpPr>
        <p:spPr>
          <a:xfrm flipH="1">
            <a:off x="4475053" y="467578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25" name="Oval 124">
            <a:extLst>
              <a:ext uri="{FF2B5EF4-FFF2-40B4-BE49-F238E27FC236}">
                <a16:creationId xmlns="" xmlns:a16="http://schemas.microsoft.com/office/drawing/2014/main" id="{182FB3B7-CCA3-45D9-9512-08F890CA66BF}"/>
              </a:ext>
            </a:extLst>
          </p:cNvPr>
          <p:cNvSpPr/>
          <p:nvPr/>
        </p:nvSpPr>
        <p:spPr>
          <a:xfrm flipH="1">
            <a:off x="4586599" y="471699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26" name="Oval 125">
            <a:extLst>
              <a:ext uri="{FF2B5EF4-FFF2-40B4-BE49-F238E27FC236}">
                <a16:creationId xmlns="" xmlns:a16="http://schemas.microsoft.com/office/drawing/2014/main" id="{485A5865-1B65-4E08-94BD-8A3C9D03D4F2}"/>
              </a:ext>
            </a:extLst>
          </p:cNvPr>
          <p:cNvSpPr/>
          <p:nvPr/>
        </p:nvSpPr>
        <p:spPr>
          <a:xfrm>
            <a:off x="5312739" y="4514247"/>
            <a:ext cx="178700" cy="17870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27" name="Oval 126">
            <a:extLst>
              <a:ext uri="{FF2B5EF4-FFF2-40B4-BE49-F238E27FC236}">
                <a16:creationId xmlns="" xmlns:a16="http://schemas.microsoft.com/office/drawing/2014/main" id="{6A5A7707-32E7-4419-8B85-607DC7F49367}"/>
              </a:ext>
            </a:extLst>
          </p:cNvPr>
          <p:cNvSpPr/>
          <p:nvPr/>
        </p:nvSpPr>
        <p:spPr>
          <a:xfrm>
            <a:off x="5534887" y="5075884"/>
            <a:ext cx="339250" cy="33925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28" name="Oval 127">
            <a:extLst>
              <a:ext uri="{FF2B5EF4-FFF2-40B4-BE49-F238E27FC236}">
                <a16:creationId xmlns="" xmlns:a16="http://schemas.microsoft.com/office/drawing/2014/main" id="{933C2D18-F51B-4D8D-BEEF-8BE983B69D98}"/>
              </a:ext>
            </a:extLst>
          </p:cNvPr>
          <p:cNvSpPr/>
          <p:nvPr/>
        </p:nvSpPr>
        <p:spPr>
          <a:xfrm>
            <a:off x="5193395" y="5339141"/>
            <a:ext cx="348952" cy="3489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29" name="Oval 128">
            <a:extLst>
              <a:ext uri="{FF2B5EF4-FFF2-40B4-BE49-F238E27FC236}">
                <a16:creationId xmlns="" xmlns:a16="http://schemas.microsoft.com/office/drawing/2014/main" id="{0C6D8566-95EA-4099-BD2B-8DB5EE43A1B0}"/>
              </a:ext>
            </a:extLst>
          </p:cNvPr>
          <p:cNvSpPr/>
          <p:nvPr/>
        </p:nvSpPr>
        <p:spPr>
          <a:xfrm>
            <a:off x="5872992" y="5277198"/>
            <a:ext cx="477007" cy="477007"/>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31" name="Oval 130">
            <a:extLst>
              <a:ext uri="{FF2B5EF4-FFF2-40B4-BE49-F238E27FC236}">
                <a16:creationId xmlns="" xmlns:a16="http://schemas.microsoft.com/office/drawing/2014/main" id="{5863FD84-1303-4946-97DF-664A4510BE5A}"/>
              </a:ext>
            </a:extLst>
          </p:cNvPr>
          <p:cNvSpPr/>
          <p:nvPr/>
        </p:nvSpPr>
        <p:spPr>
          <a:xfrm>
            <a:off x="6510365" y="5688129"/>
            <a:ext cx="339250" cy="33925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32" name="Oval 131">
            <a:extLst>
              <a:ext uri="{FF2B5EF4-FFF2-40B4-BE49-F238E27FC236}">
                <a16:creationId xmlns="" xmlns:a16="http://schemas.microsoft.com/office/drawing/2014/main" id="{0A35FA6C-392A-4758-9810-695F41C1B57F}"/>
              </a:ext>
            </a:extLst>
          </p:cNvPr>
          <p:cNvSpPr/>
          <p:nvPr/>
        </p:nvSpPr>
        <p:spPr>
          <a:xfrm flipH="1">
            <a:off x="5483030" y="5065315"/>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33" name="Oval 132">
            <a:extLst>
              <a:ext uri="{FF2B5EF4-FFF2-40B4-BE49-F238E27FC236}">
                <a16:creationId xmlns="" xmlns:a16="http://schemas.microsoft.com/office/drawing/2014/main" id="{805F1FC0-BF51-4492-B9A5-0A4F99D4CD9A}"/>
              </a:ext>
            </a:extLst>
          </p:cNvPr>
          <p:cNvSpPr/>
          <p:nvPr/>
        </p:nvSpPr>
        <p:spPr>
          <a:xfrm>
            <a:off x="5296521" y="5092077"/>
            <a:ext cx="178700" cy="17870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34" name="Oval 133">
            <a:extLst>
              <a:ext uri="{FF2B5EF4-FFF2-40B4-BE49-F238E27FC236}">
                <a16:creationId xmlns="" xmlns:a16="http://schemas.microsoft.com/office/drawing/2014/main" id="{D67E8C9C-0A9D-448C-9C79-371A51337766}"/>
              </a:ext>
            </a:extLst>
          </p:cNvPr>
          <p:cNvSpPr/>
          <p:nvPr/>
        </p:nvSpPr>
        <p:spPr>
          <a:xfrm flipH="1">
            <a:off x="5444107" y="5261059"/>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35" name="Oval 134">
            <a:extLst>
              <a:ext uri="{FF2B5EF4-FFF2-40B4-BE49-F238E27FC236}">
                <a16:creationId xmlns="" xmlns:a16="http://schemas.microsoft.com/office/drawing/2014/main" id="{1E8216ED-AAF9-4B72-95DF-1C42749E1AB8}"/>
              </a:ext>
            </a:extLst>
          </p:cNvPr>
          <p:cNvSpPr/>
          <p:nvPr/>
        </p:nvSpPr>
        <p:spPr>
          <a:xfrm flipH="1">
            <a:off x="5223715" y="5243149"/>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36" name="Oval 135">
            <a:extLst>
              <a:ext uri="{FF2B5EF4-FFF2-40B4-BE49-F238E27FC236}">
                <a16:creationId xmlns="" xmlns:a16="http://schemas.microsoft.com/office/drawing/2014/main" id="{C76512A4-C863-4D7E-888A-2B2D9F9D3983}"/>
              </a:ext>
            </a:extLst>
          </p:cNvPr>
          <p:cNvSpPr/>
          <p:nvPr/>
        </p:nvSpPr>
        <p:spPr>
          <a:xfrm>
            <a:off x="5762590" y="6082137"/>
            <a:ext cx="470492" cy="47049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37" name="Oval 136">
            <a:extLst>
              <a:ext uri="{FF2B5EF4-FFF2-40B4-BE49-F238E27FC236}">
                <a16:creationId xmlns="" xmlns:a16="http://schemas.microsoft.com/office/drawing/2014/main" id="{2A00C9F3-1849-4612-B9B3-11AEDEBB8C2A}"/>
              </a:ext>
            </a:extLst>
          </p:cNvPr>
          <p:cNvSpPr/>
          <p:nvPr/>
        </p:nvSpPr>
        <p:spPr>
          <a:xfrm>
            <a:off x="5559810" y="5786916"/>
            <a:ext cx="348952" cy="3489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38" name="Oval 137">
            <a:extLst>
              <a:ext uri="{FF2B5EF4-FFF2-40B4-BE49-F238E27FC236}">
                <a16:creationId xmlns="" xmlns:a16="http://schemas.microsoft.com/office/drawing/2014/main" id="{7AFB5AFF-7D49-40E4-9B2F-1166536FD326}"/>
              </a:ext>
            </a:extLst>
          </p:cNvPr>
          <p:cNvSpPr/>
          <p:nvPr/>
        </p:nvSpPr>
        <p:spPr>
          <a:xfrm>
            <a:off x="6107438" y="5796653"/>
            <a:ext cx="339250" cy="33925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39" name="Oval 138">
            <a:extLst>
              <a:ext uri="{FF2B5EF4-FFF2-40B4-BE49-F238E27FC236}">
                <a16:creationId xmlns="" xmlns:a16="http://schemas.microsoft.com/office/drawing/2014/main" id="{761F573F-7C0C-4DA7-B0BE-9CD64D325400}"/>
              </a:ext>
            </a:extLst>
          </p:cNvPr>
          <p:cNvSpPr/>
          <p:nvPr/>
        </p:nvSpPr>
        <p:spPr>
          <a:xfrm>
            <a:off x="6403424" y="6066131"/>
            <a:ext cx="339250" cy="33925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40" name="Oval 139">
            <a:extLst>
              <a:ext uri="{FF2B5EF4-FFF2-40B4-BE49-F238E27FC236}">
                <a16:creationId xmlns="" xmlns:a16="http://schemas.microsoft.com/office/drawing/2014/main" id="{AF2ADB87-9E29-4BA4-8AA7-EC60A8A14D58}"/>
              </a:ext>
            </a:extLst>
          </p:cNvPr>
          <p:cNvSpPr/>
          <p:nvPr/>
        </p:nvSpPr>
        <p:spPr>
          <a:xfrm flipH="1">
            <a:off x="6409915" y="573648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41" name="Oval 140">
            <a:extLst>
              <a:ext uri="{FF2B5EF4-FFF2-40B4-BE49-F238E27FC236}">
                <a16:creationId xmlns="" xmlns:a16="http://schemas.microsoft.com/office/drawing/2014/main" id="{F40A53CF-2E1B-4ADE-86BF-AFC2D3D479E7}"/>
              </a:ext>
            </a:extLst>
          </p:cNvPr>
          <p:cNvSpPr/>
          <p:nvPr/>
        </p:nvSpPr>
        <p:spPr>
          <a:xfrm>
            <a:off x="5624949" y="5481429"/>
            <a:ext cx="178700" cy="1787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42" name="Oval 141">
            <a:extLst>
              <a:ext uri="{FF2B5EF4-FFF2-40B4-BE49-F238E27FC236}">
                <a16:creationId xmlns="" xmlns:a16="http://schemas.microsoft.com/office/drawing/2014/main" id="{A40E5473-EB56-491F-AE16-4B183824FA82}"/>
              </a:ext>
            </a:extLst>
          </p:cNvPr>
          <p:cNvSpPr/>
          <p:nvPr/>
        </p:nvSpPr>
        <p:spPr>
          <a:xfrm flipH="1">
            <a:off x="6464197" y="596887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43" name="Oval 142">
            <a:extLst>
              <a:ext uri="{FF2B5EF4-FFF2-40B4-BE49-F238E27FC236}">
                <a16:creationId xmlns="" xmlns:a16="http://schemas.microsoft.com/office/drawing/2014/main" id="{5C725BC0-1EDB-4EB8-BC61-40F3A4788B6D}"/>
              </a:ext>
            </a:extLst>
          </p:cNvPr>
          <p:cNvSpPr/>
          <p:nvPr/>
        </p:nvSpPr>
        <p:spPr>
          <a:xfrm flipH="1">
            <a:off x="5888096" y="576574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44" name="Oval 143">
            <a:extLst>
              <a:ext uri="{FF2B5EF4-FFF2-40B4-BE49-F238E27FC236}">
                <a16:creationId xmlns="" xmlns:a16="http://schemas.microsoft.com/office/drawing/2014/main" id="{62D9B6E0-5730-4BF5-B1AF-C318AC868194}"/>
              </a:ext>
            </a:extLst>
          </p:cNvPr>
          <p:cNvSpPr/>
          <p:nvPr/>
        </p:nvSpPr>
        <p:spPr>
          <a:xfrm>
            <a:off x="5364065" y="5747686"/>
            <a:ext cx="129744" cy="1297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45" name="Oval 144">
            <a:extLst>
              <a:ext uri="{FF2B5EF4-FFF2-40B4-BE49-F238E27FC236}">
                <a16:creationId xmlns="" xmlns:a16="http://schemas.microsoft.com/office/drawing/2014/main" id="{2F77FB04-3AF7-4081-9FFD-2244290FA00C}"/>
              </a:ext>
            </a:extLst>
          </p:cNvPr>
          <p:cNvSpPr/>
          <p:nvPr/>
        </p:nvSpPr>
        <p:spPr>
          <a:xfrm>
            <a:off x="5604163" y="6205892"/>
            <a:ext cx="129744" cy="1297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46" name="Oval 145">
            <a:extLst>
              <a:ext uri="{FF2B5EF4-FFF2-40B4-BE49-F238E27FC236}">
                <a16:creationId xmlns="" xmlns:a16="http://schemas.microsoft.com/office/drawing/2014/main" id="{232EF0B5-38D5-4089-BC08-DC8E9F99FE76}"/>
              </a:ext>
            </a:extLst>
          </p:cNvPr>
          <p:cNvSpPr/>
          <p:nvPr/>
        </p:nvSpPr>
        <p:spPr>
          <a:xfrm>
            <a:off x="5430067" y="6083158"/>
            <a:ext cx="129744" cy="1297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47" name="Oval 146">
            <a:extLst>
              <a:ext uri="{FF2B5EF4-FFF2-40B4-BE49-F238E27FC236}">
                <a16:creationId xmlns="" xmlns:a16="http://schemas.microsoft.com/office/drawing/2014/main" id="{61C8B507-1014-4307-BA8A-E8CB0B722DBF}"/>
              </a:ext>
            </a:extLst>
          </p:cNvPr>
          <p:cNvSpPr/>
          <p:nvPr/>
        </p:nvSpPr>
        <p:spPr>
          <a:xfrm>
            <a:off x="5495020" y="5642206"/>
            <a:ext cx="154302" cy="1543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48" name="Oval 147">
            <a:extLst>
              <a:ext uri="{FF2B5EF4-FFF2-40B4-BE49-F238E27FC236}">
                <a16:creationId xmlns="" xmlns:a16="http://schemas.microsoft.com/office/drawing/2014/main" id="{88E3566A-8C55-4CC2-B5F4-272907C033AA}"/>
              </a:ext>
            </a:extLst>
          </p:cNvPr>
          <p:cNvSpPr/>
          <p:nvPr/>
        </p:nvSpPr>
        <p:spPr>
          <a:xfrm>
            <a:off x="6425968" y="5552122"/>
            <a:ext cx="154302" cy="15430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49" name="Oval 148">
            <a:extLst>
              <a:ext uri="{FF2B5EF4-FFF2-40B4-BE49-F238E27FC236}">
                <a16:creationId xmlns="" xmlns:a16="http://schemas.microsoft.com/office/drawing/2014/main" id="{2D4B6873-8FE9-4235-98CC-5757B2CAE077}"/>
              </a:ext>
            </a:extLst>
          </p:cNvPr>
          <p:cNvSpPr/>
          <p:nvPr/>
        </p:nvSpPr>
        <p:spPr>
          <a:xfrm>
            <a:off x="5900658" y="5173849"/>
            <a:ext cx="113821" cy="11382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50" name="Oval 149">
            <a:extLst>
              <a:ext uri="{FF2B5EF4-FFF2-40B4-BE49-F238E27FC236}">
                <a16:creationId xmlns="" xmlns:a16="http://schemas.microsoft.com/office/drawing/2014/main" id="{20DD8CF0-6CC2-4425-B0FC-87848E63B916}"/>
              </a:ext>
            </a:extLst>
          </p:cNvPr>
          <p:cNvSpPr/>
          <p:nvPr/>
        </p:nvSpPr>
        <p:spPr>
          <a:xfrm flipH="1">
            <a:off x="5861582" y="5085332"/>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51" name="Oval 150">
            <a:extLst>
              <a:ext uri="{FF2B5EF4-FFF2-40B4-BE49-F238E27FC236}">
                <a16:creationId xmlns="" xmlns:a16="http://schemas.microsoft.com/office/drawing/2014/main" id="{AFCC962E-2662-4F79-9EB4-209BB86D97FE}"/>
              </a:ext>
            </a:extLst>
          </p:cNvPr>
          <p:cNvSpPr/>
          <p:nvPr/>
        </p:nvSpPr>
        <p:spPr>
          <a:xfrm>
            <a:off x="5691957" y="6625516"/>
            <a:ext cx="339250" cy="3392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52" name="Oval 151">
            <a:extLst>
              <a:ext uri="{FF2B5EF4-FFF2-40B4-BE49-F238E27FC236}">
                <a16:creationId xmlns="" xmlns:a16="http://schemas.microsoft.com/office/drawing/2014/main" id="{D22C64EF-2557-4260-A4ED-19B4513E463E}"/>
              </a:ext>
            </a:extLst>
          </p:cNvPr>
          <p:cNvSpPr/>
          <p:nvPr/>
        </p:nvSpPr>
        <p:spPr>
          <a:xfrm>
            <a:off x="6067276" y="6675346"/>
            <a:ext cx="278670" cy="2786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53" name="Oval 152">
            <a:extLst>
              <a:ext uri="{FF2B5EF4-FFF2-40B4-BE49-F238E27FC236}">
                <a16:creationId xmlns="" xmlns:a16="http://schemas.microsoft.com/office/drawing/2014/main" id="{1A4BD247-911C-4D04-96DB-8C9BF61B372B}"/>
              </a:ext>
            </a:extLst>
          </p:cNvPr>
          <p:cNvSpPr/>
          <p:nvPr/>
        </p:nvSpPr>
        <p:spPr>
          <a:xfrm>
            <a:off x="6352331" y="6609839"/>
            <a:ext cx="154302" cy="1543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54" name="Oval 153">
            <a:extLst>
              <a:ext uri="{FF2B5EF4-FFF2-40B4-BE49-F238E27FC236}">
                <a16:creationId xmlns="" xmlns:a16="http://schemas.microsoft.com/office/drawing/2014/main" id="{A6088461-A1D8-4D49-A38C-0BB22071C63C}"/>
              </a:ext>
            </a:extLst>
          </p:cNvPr>
          <p:cNvSpPr/>
          <p:nvPr/>
        </p:nvSpPr>
        <p:spPr>
          <a:xfrm>
            <a:off x="5600272" y="6364595"/>
            <a:ext cx="154302" cy="1543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55" name="Oval 154">
            <a:extLst>
              <a:ext uri="{FF2B5EF4-FFF2-40B4-BE49-F238E27FC236}">
                <a16:creationId xmlns="" xmlns:a16="http://schemas.microsoft.com/office/drawing/2014/main" id="{726BB389-BA0F-4F37-AE9A-18A5696DD4D7}"/>
              </a:ext>
            </a:extLst>
          </p:cNvPr>
          <p:cNvSpPr/>
          <p:nvPr/>
        </p:nvSpPr>
        <p:spPr>
          <a:xfrm flipH="1">
            <a:off x="5265703" y="5818795"/>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56" name="Oval 155">
            <a:extLst>
              <a:ext uri="{FF2B5EF4-FFF2-40B4-BE49-F238E27FC236}">
                <a16:creationId xmlns="" xmlns:a16="http://schemas.microsoft.com/office/drawing/2014/main" id="{66863B02-0BB6-4D5F-8C5B-137040CE72D1}"/>
              </a:ext>
            </a:extLst>
          </p:cNvPr>
          <p:cNvSpPr/>
          <p:nvPr/>
        </p:nvSpPr>
        <p:spPr>
          <a:xfrm>
            <a:off x="5160607" y="5685518"/>
            <a:ext cx="129744" cy="1297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57" name="Oval 156">
            <a:extLst>
              <a:ext uri="{FF2B5EF4-FFF2-40B4-BE49-F238E27FC236}">
                <a16:creationId xmlns="" xmlns:a16="http://schemas.microsoft.com/office/drawing/2014/main" id="{79408F3E-7857-4410-BCB5-6618C66EABCF}"/>
              </a:ext>
            </a:extLst>
          </p:cNvPr>
          <p:cNvSpPr/>
          <p:nvPr/>
        </p:nvSpPr>
        <p:spPr>
          <a:xfrm flipH="1">
            <a:off x="5457697" y="5892313"/>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58" name="Oval 157">
            <a:extLst>
              <a:ext uri="{FF2B5EF4-FFF2-40B4-BE49-F238E27FC236}">
                <a16:creationId xmlns="" xmlns:a16="http://schemas.microsoft.com/office/drawing/2014/main" id="{8BD6A31E-82EF-49B2-BB69-0F2457EC7410}"/>
              </a:ext>
            </a:extLst>
          </p:cNvPr>
          <p:cNvSpPr/>
          <p:nvPr/>
        </p:nvSpPr>
        <p:spPr>
          <a:xfrm flipH="1">
            <a:off x="5463577" y="5985625"/>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59" name="Oval 158">
            <a:extLst>
              <a:ext uri="{FF2B5EF4-FFF2-40B4-BE49-F238E27FC236}">
                <a16:creationId xmlns="" xmlns:a16="http://schemas.microsoft.com/office/drawing/2014/main" id="{ECA766D7-E35B-49C1-A612-158AB1166EDD}"/>
              </a:ext>
            </a:extLst>
          </p:cNvPr>
          <p:cNvSpPr/>
          <p:nvPr/>
        </p:nvSpPr>
        <p:spPr>
          <a:xfrm>
            <a:off x="5304626" y="5913510"/>
            <a:ext cx="129744" cy="1297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60" name="Oval 159">
            <a:extLst>
              <a:ext uri="{FF2B5EF4-FFF2-40B4-BE49-F238E27FC236}">
                <a16:creationId xmlns="" xmlns:a16="http://schemas.microsoft.com/office/drawing/2014/main" id="{5BF9E18C-F044-49E6-A870-7E0D60C3A754}"/>
              </a:ext>
            </a:extLst>
          </p:cNvPr>
          <p:cNvSpPr/>
          <p:nvPr/>
        </p:nvSpPr>
        <p:spPr>
          <a:xfrm>
            <a:off x="6296847" y="5655636"/>
            <a:ext cx="113821" cy="11382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61" name="Oval 160">
            <a:extLst>
              <a:ext uri="{FF2B5EF4-FFF2-40B4-BE49-F238E27FC236}">
                <a16:creationId xmlns="" xmlns:a16="http://schemas.microsoft.com/office/drawing/2014/main" id="{0B1B76CA-934F-4B41-B5DA-389E35EA3C7C}"/>
              </a:ext>
            </a:extLst>
          </p:cNvPr>
          <p:cNvSpPr/>
          <p:nvPr/>
        </p:nvSpPr>
        <p:spPr>
          <a:xfrm>
            <a:off x="5993654" y="5778524"/>
            <a:ext cx="113821" cy="11382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62" name="Oval 161">
            <a:extLst>
              <a:ext uri="{FF2B5EF4-FFF2-40B4-BE49-F238E27FC236}">
                <a16:creationId xmlns="" xmlns:a16="http://schemas.microsoft.com/office/drawing/2014/main" id="{08343681-E930-4CDF-A095-9EB8940F7C18}"/>
              </a:ext>
            </a:extLst>
          </p:cNvPr>
          <p:cNvSpPr/>
          <p:nvPr/>
        </p:nvSpPr>
        <p:spPr>
          <a:xfrm>
            <a:off x="5948766" y="5921745"/>
            <a:ext cx="113821" cy="11382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63" name="Oval 162">
            <a:extLst>
              <a:ext uri="{FF2B5EF4-FFF2-40B4-BE49-F238E27FC236}">
                <a16:creationId xmlns="" xmlns:a16="http://schemas.microsoft.com/office/drawing/2014/main" id="{6A1AA8D2-2DE0-4208-A375-821BA2E0A6E3}"/>
              </a:ext>
            </a:extLst>
          </p:cNvPr>
          <p:cNvSpPr/>
          <p:nvPr/>
        </p:nvSpPr>
        <p:spPr>
          <a:xfrm>
            <a:off x="5768256" y="5655636"/>
            <a:ext cx="113821" cy="1138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64" name="Oval 163">
            <a:extLst>
              <a:ext uri="{FF2B5EF4-FFF2-40B4-BE49-F238E27FC236}">
                <a16:creationId xmlns="" xmlns:a16="http://schemas.microsoft.com/office/drawing/2014/main" id="{AE7B57D9-23EE-4886-BEB0-0F86FF334DD1}"/>
              </a:ext>
            </a:extLst>
          </p:cNvPr>
          <p:cNvSpPr/>
          <p:nvPr/>
        </p:nvSpPr>
        <p:spPr>
          <a:xfrm flipH="1">
            <a:off x="5772277" y="5421283"/>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65" name="Oval 164">
            <a:extLst>
              <a:ext uri="{FF2B5EF4-FFF2-40B4-BE49-F238E27FC236}">
                <a16:creationId xmlns="" xmlns:a16="http://schemas.microsoft.com/office/drawing/2014/main" id="{396F853D-FA8C-44DF-B425-A7C163367183}"/>
              </a:ext>
            </a:extLst>
          </p:cNvPr>
          <p:cNvSpPr/>
          <p:nvPr/>
        </p:nvSpPr>
        <p:spPr>
          <a:xfrm>
            <a:off x="6256812" y="6160299"/>
            <a:ext cx="113821" cy="1138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66" name="Oval 165">
            <a:extLst>
              <a:ext uri="{FF2B5EF4-FFF2-40B4-BE49-F238E27FC236}">
                <a16:creationId xmlns="" xmlns:a16="http://schemas.microsoft.com/office/drawing/2014/main" id="{77652ED2-0177-4059-B67E-2E16AAFDB798}"/>
              </a:ext>
            </a:extLst>
          </p:cNvPr>
          <p:cNvSpPr/>
          <p:nvPr/>
        </p:nvSpPr>
        <p:spPr>
          <a:xfrm>
            <a:off x="6269512" y="6295960"/>
            <a:ext cx="113821" cy="1138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67" name="Oval 166">
            <a:extLst>
              <a:ext uri="{FF2B5EF4-FFF2-40B4-BE49-F238E27FC236}">
                <a16:creationId xmlns="" xmlns:a16="http://schemas.microsoft.com/office/drawing/2014/main" id="{CF43F239-AC40-4BF0-95B5-04380D141D29}"/>
              </a:ext>
            </a:extLst>
          </p:cNvPr>
          <p:cNvSpPr/>
          <p:nvPr/>
        </p:nvSpPr>
        <p:spPr>
          <a:xfrm flipH="1">
            <a:off x="6394921" y="6397580"/>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68" name="Oval 167">
            <a:extLst>
              <a:ext uri="{FF2B5EF4-FFF2-40B4-BE49-F238E27FC236}">
                <a16:creationId xmlns="" xmlns:a16="http://schemas.microsoft.com/office/drawing/2014/main" id="{9861857E-63A4-498F-A0B8-382C8B5A9376}"/>
              </a:ext>
            </a:extLst>
          </p:cNvPr>
          <p:cNvSpPr/>
          <p:nvPr/>
        </p:nvSpPr>
        <p:spPr>
          <a:xfrm>
            <a:off x="6193896" y="6431099"/>
            <a:ext cx="203608" cy="2036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69" name="Oval 168">
            <a:extLst>
              <a:ext uri="{FF2B5EF4-FFF2-40B4-BE49-F238E27FC236}">
                <a16:creationId xmlns="" xmlns:a16="http://schemas.microsoft.com/office/drawing/2014/main" id="{5E4F4B7D-6FCE-487E-8B85-6A5B8376991A}"/>
              </a:ext>
            </a:extLst>
          </p:cNvPr>
          <p:cNvSpPr/>
          <p:nvPr/>
        </p:nvSpPr>
        <p:spPr>
          <a:xfrm>
            <a:off x="6028898" y="6568605"/>
            <a:ext cx="113821" cy="1138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70" name="Oval 169">
            <a:extLst>
              <a:ext uri="{FF2B5EF4-FFF2-40B4-BE49-F238E27FC236}">
                <a16:creationId xmlns="" xmlns:a16="http://schemas.microsoft.com/office/drawing/2014/main" id="{9E809372-5094-4BA9-9FD4-3AA4CD264F60}"/>
              </a:ext>
            </a:extLst>
          </p:cNvPr>
          <p:cNvSpPr/>
          <p:nvPr/>
        </p:nvSpPr>
        <p:spPr>
          <a:xfrm flipH="1">
            <a:off x="5563093" y="5420653"/>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71" name="Oval 170">
            <a:extLst>
              <a:ext uri="{FF2B5EF4-FFF2-40B4-BE49-F238E27FC236}">
                <a16:creationId xmlns="" xmlns:a16="http://schemas.microsoft.com/office/drawing/2014/main" id="{2D1657BF-8E77-44D5-9D0E-71A339AFBE5E}"/>
              </a:ext>
            </a:extLst>
          </p:cNvPr>
          <p:cNvSpPr/>
          <p:nvPr/>
        </p:nvSpPr>
        <p:spPr>
          <a:xfrm>
            <a:off x="5928894" y="6938040"/>
            <a:ext cx="243782" cy="24378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72" name="Oval 171">
            <a:extLst>
              <a:ext uri="{FF2B5EF4-FFF2-40B4-BE49-F238E27FC236}">
                <a16:creationId xmlns="" xmlns:a16="http://schemas.microsoft.com/office/drawing/2014/main" id="{5B32A837-5E0A-4181-BF36-4422A826DD76}"/>
              </a:ext>
            </a:extLst>
          </p:cNvPr>
          <p:cNvSpPr/>
          <p:nvPr/>
        </p:nvSpPr>
        <p:spPr>
          <a:xfrm>
            <a:off x="5584446" y="6564341"/>
            <a:ext cx="129744" cy="1297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73" name="Oval 172">
            <a:extLst>
              <a:ext uri="{FF2B5EF4-FFF2-40B4-BE49-F238E27FC236}">
                <a16:creationId xmlns="" xmlns:a16="http://schemas.microsoft.com/office/drawing/2014/main" id="{5E5F5010-804B-4A74-A8E8-5EFD7362AC10}"/>
              </a:ext>
            </a:extLst>
          </p:cNvPr>
          <p:cNvSpPr/>
          <p:nvPr/>
        </p:nvSpPr>
        <p:spPr>
          <a:xfrm flipH="1">
            <a:off x="5774287" y="6518894"/>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74" name="Oval 173">
            <a:extLst>
              <a:ext uri="{FF2B5EF4-FFF2-40B4-BE49-F238E27FC236}">
                <a16:creationId xmlns="" xmlns:a16="http://schemas.microsoft.com/office/drawing/2014/main" id="{3C336ACA-5627-4664-ACD9-7A5C695AA577}"/>
              </a:ext>
            </a:extLst>
          </p:cNvPr>
          <p:cNvSpPr/>
          <p:nvPr/>
        </p:nvSpPr>
        <p:spPr>
          <a:xfrm flipH="1">
            <a:off x="5680777" y="6969583"/>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75" name="Oval 174">
            <a:extLst>
              <a:ext uri="{FF2B5EF4-FFF2-40B4-BE49-F238E27FC236}">
                <a16:creationId xmlns="" xmlns:a16="http://schemas.microsoft.com/office/drawing/2014/main" id="{F2921708-0190-4D4A-8B2B-1E048153A502}"/>
              </a:ext>
            </a:extLst>
          </p:cNvPr>
          <p:cNvSpPr/>
          <p:nvPr/>
        </p:nvSpPr>
        <p:spPr>
          <a:xfrm flipH="1">
            <a:off x="5743477" y="7146955"/>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76" name="Oval 175">
            <a:extLst>
              <a:ext uri="{FF2B5EF4-FFF2-40B4-BE49-F238E27FC236}">
                <a16:creationId xmlns="" xmlns:a16="http://schemas.microsoft.com/office/drawing/2014/main" id="{2211B43A-8742-4437-B917-E28BD961014D}"/>
              </a:ext>
            </a:extLst>
          </p:cNvPr>
          <p:cNvSpPr/>
          <p:nvPr/>
        </p:nvSpPr>
        <p:spPr>
          <a:xfrm flipH="1">
            <a:off x="5939431" y="7642483"/>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77" name="Oval 176">
            <a:extLst>
              <a:ext uri="{FF2B5EF4-FFF2-40B4-BE49-F238E27FC236}">
                <a16:creationId xmlns="" xmlns:a16="http://schemas.microsoft.com/office/drawing/2014/main" id="{8E432D8E-D293-4D91-8424-9B841A9272BA}"/>
              </a:ext>
            </a:extLst>
          </p:cNvPr>
          <p:cNvSpPr/>
          <p:nvPr/>
        </p:nvSpPr>
        <p:spPr>
          <a:xfrm flipH="1">
            <a:off x="5896819" y="7353253"/>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79" name="Oval 178">
            <a:extLst>
              <a:ext uri="{FF2B5EF4-FFF2-40B4-BE49-F238E27FC236}">
                <a16:creationId xmlns="" xmlns:a16="http://schemas.microsoft.com/office/drawing/2014/main" id="{3A5CDD50-0FAE-44FE-A918-7F965F001F63}"/>
              </a:ext>
            </a:extLst>
          </p:cNvPr>
          <p:cNvSpPr/>
          <p:nvPr/>
        </p:nvSpPr>
        <p:spPr>
          <a:xfrm>
            <a:off x="5759204" y="7347056"/>
            <a:ext cx="113821" cy="1138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80" name="Oval 179">
            <a:extLst>
              <a:ext uri="{FF2B5EF4-FFF2-40B4-BE49-F238E27FC236}">
                <a16:creationId xmlns="" xmlns:a16="http://schemas.microsoft.com/office/drawing/2014/main" id="{BF0B76E3-D11B-4731-ABF6-353F04396077}"/>
              </a:ext>
            </a:extLst>
          </p:cNvPr>
          <p:cNvSpPr/>
          <p:nvPr/>
        </p:nvSpPr>
        <p:spPr>
          <a:xfrm>
            <a:off x="5844454" y="7170953"/>
            <a:ext cx="154302" cy="1543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81" name="Oval 180">
            <a:extLst>
              <a:ext uri="{FF2B5EF4-FFF2-40B4-BE49-F238E27FC236}">
                <a16:creationId xmlns="" xmlns:a16="http://schemas.microsoft.com/office/drawing/2014/main" id="{9F09181A-8FD9-4413-856D-FEC9091C3427}"/>
              </a:ext>
            </a:extLst>
          </p:cNvPr>
          <p:cNvSpPr/>
          <p:nvPr/>
        </p:nvSpPr>
        <p:spPr>
          <a:xfrm>
            <a:off x="5884458" y="7459999"/>
            <a:ext cx="160747" cy="1607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82" name="Oval 181">
            <a:extLst>
              <a:ext uri="{FF2B5EF4-FFF2-40B4-BE49-F238E27FC236}">
                <a16:creationId xmlns="" xmlns:a16="http://schemas.microsoft.com/office/drawing/2014/main" id="{38DF507F-ECC3-411E-B0F9-7CB618EF2033}"/>
              </a:ext>
            </a:extLst>
          </p:cNvPr>
          <p:cNvSpPr/>
          <p:nvPr/>
        </p:nvSpPr>
        <p:spPr>
          <a:xfrm>
            <a:off x="5786193" y="7015843"/>
            <a:ext cx="113821" cy="1138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83" name="Oval 182">
            <a:extLst>
              <a:ext uri="{FF2B5EF4-FFF2-40B4-BE49-F238E27FC236}">
                <a16:creationId xmlns="" xmlns:a16="http://schemas.microsoft.com/office/drawing/2014/main" id="{14BF6A4B-9636-4626-A3A3-623ADAEE9406}"/>
              </a:ext>
            </a:extLst>
          </p:cNvPr>
          <p:cNvSpPr/>
          <p:nvPr/>
        </p:nvSpPr>
        <p:spPr>
          <a:xfrm>
            <a:off x="12687026" y="6349983"/>
            <a:ext cx="499787" cy="499787"/>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84" name="Oval 183">
            <a:extLst>
              <a:ext uri="{FF2B5EF4-FFF2-40B4-BE49-F238E27FC236}">
                <a16:creationId xmlns="" xmlns:a16="http://schemas.microsoft.com/office/drawing/2014/main" id="{040E20FB-A796-4216-B2AE-ED326ADF3AFD}"/>
              </a:ext>
            </a:extLst>
          </p:cNvPr>
          <p:cNvSpPr/>
          <p:nvPr/>
        </p:nvSpPr>
        <p:spPr>
          <a:xfrm>
            <a:off x="12484687" y="6720090"/>
            <a:ext cx="252384" cy="252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185" name="Oval 184">
            <a:extLst>
              <a:ext uri="{FF2B5EF4-FFF2-40B4-BE49-F238E27FC236}">
                <a16:creationId xmlns="" xmlns:a16="http://schemas.microsoft.com/office/drawing/2014/main" id="{B21622D1-E837-4FC2-862B-B6A060CFBB6F}"/>
              </a:ext>
            </a:extLst>
          </p:cNvPr>
          <p:cNvSpPr/>
          <p:nvPr/>
        </p:nvSpPr>
        <p:spPr>
          <a:xfrm>
            <a:off x="12577862" y="659343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86" name="Oval 185">
            <a:extLst>
              <a:ext uri="{FF2B5EF4-FFF2-40B4-BE49-F238E27FC236}">
                <a16:creationId xmlns="" xmlns:a16="http://schemas.microsoft.com/office/drawing/2014/main" id="{3EE29DA1-A8AE-4F5A-B2A7-63D64D79108C}"/>
              </a:ext>
            </a:extLst>
          </p:cNvPr>
          <p:cNvSpPr/>
          <p:nvPr/>
        </p:nvSpPr>
        <p:spPr>
          <a:xfrm>
            <a:off x="12544852" y="6435789"/>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187" name="Oval 186">
            <a:extLst>
              <a:ext uri="{FF2B5EF4-FFF2-40B4-BE49-F238E27FC236}">
                <a16:creationId xmlns="" xmlns:a16="http://schemas.microsoft.com/office/drawing/2014/main" id="{92DCCDDB-F156-42B9-8BEF-28726DFF5134}"/>
              </a:ext>
            </a:extLst>
          </p:cNvPr>
          <p:cNvSpPr/>
          <p:nvPr/>
        </p:nvSpPr>
        <p:spPr>
          <a:xfrm>
            <a:off x="13163202" y="6323388"/>
            <a:ext cx="177685" cy="177685"/>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188" name="Oval 187">
            <a:extLst>
              <a:ext uri="{FF2B5EF4-FFF2-40B4-BE49-F238E27FC236}">
                <a16:creationId xmlns="" xmlns:a16="http://schemas.microsoft.com/office/drawing/2014/main" id="{DA77B06D-75BF-4B72-A0E9-272ACD53396D}"/>
              </a:ext>
            </a:extLst>
          </p:cNvPr>
          <p:cNvSpPr/>
          <p:nvPr/>
        </p:nvSpPr>
        <p:spPr>
          <a:xfrm>
            <a:off x="13333393" y="6186091"/>
            <a:ext cx="219665" cy="219665"/>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189" name="Oval 188">
            <a:extLst>
              <a:ext uri="{FF2B5EF4-FFF2-40B4-BE49-F238E27FC236}">
                <a16:creationId xmlns="" xmlns:a16="http://schemas.microsoft.com/office/drawing/2014/main" id="{0A4C9B46-0E43-460D-AD97-4DD48355354B}"/>
              </a:ext>
            </a:extLst>
          </p:cNvPr>
          <p:cNvSpPr/>
          <p:nvPr/>
        </p:nvSpPr>
        <p:spPr>
          <a:xfrm>
            <a:off x="13691560" y="6179579"/>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190" name="Oval 189">
            <a:extLst>
              <a:ext uri="{FF2B5EF4-FFF2-40B4-BE49-F238E27FC236}">
                <a16:creationId xmlns="" xmlns:a16="http://schemas.microsoft.com/office/drawing/2014/main" id="{534327C2-7B06-4A11-8C53-28898BDBDCEA}"/>
              </a:ext>
            </a:extLst>
          </p:cNvPr>
          <p:cNvSpPr/>
          <p:nvPr/>
        </p:nvSpPr>
        <p:spPr>
          <a:xfrm>
            <a:off x="13163068" y="6139924"/>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191" name="Oval 190">
            <a:extLst>
              <a:ext uri="{FF2B5EF4-FFF2-40B4-BE49-F238E27FC236}">
                <a16:creationId xmlns="" xmlns:a16="http://schemas.microsoft.com/office/drawing/2014/main" id="{DC68084A-5AC7-465E-9C2A-BCF6D4ECD090}"/>
              </a:ext>
            </a:extLst>
          </p:cNvPr>
          <p:cNvSpPr/>
          <p:nvPr/>
        </p:nvSpPr>
        <p:spPr>
          <a:xfrm>
            <a:off x="13307857" y="607944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92" name="Oval 191">
            <a:extLst>
              <a:ext uri="{FF2B5EF4-FFF2-40B4-BE49-F238E27FC236}">
                <a16:creationId xmlns="" xmlns:a16="http://schemas.microsoft.com/office/drawing/2014/main" id="{26825E31-2203-4E1B-A5D2-EB14AB07799D}"/>
              </a:ext>
            </a:extLst>
          </p:cNvPr>
          <p:cNvSpPr/>
          <p:nvPr/>
        </p:nvSpPr>
        <p:spPr>
          <a:xfrm>
            <a:off x="12980614" y="6175036"/>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193" name="Oval 192">
            <a:extLst>
              <a:ext uri="{FF2B5EF4-FFF2-40B4-BE49-F238E27FC236}">
                <a16:creationId xmlns="" xmlns:a16="http://schemas.microsoft.com/office/drawing/2014/main" id="{8023891E-5B72-4F2A-A6FB-46154DCDDC1D}"/>
              </a:ext>
            </a:extLst>
          </p:cNvPr>
          <p:cNvSpPr/>
          <p:nvPr/>
        </p:nvSpPr>
        <p:spPr>
          <a:xfrm>
            <a:off x="13691563" y="6063475"/>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94" name="Oval 193">
            <a:extLst>
              <a:ext uri="{FF2B5EF4-FFF2-40B4-BE49-F238E27FC236}">
                <a16:creationId xmlns="" xmlns:a16="http://schemas.microsoft.com/office/drawing/2014/main" id="{A14AB55F-F28E-4728-8C94-8DCC14E75951}"/>
              </a:ext>
            </a:extLst>
          </p:cNvPr>
          <p:cNvSpPr/>
          <p:nvPr/>
        </p:nvSpPr>
        <p:spPr>
          <a:xfrm>
            <a:off x="13434556" y="6692459"/>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195" name="Oval 194">
            <a:extLst>
              <a:ext uri="{FF2B5EF4-FFF2-40B4-BE49-F238E27FC236}">
                <a16:creationId xmlns="" xmlns:a16="http://schemas.microsoft.com/office/drawing/2014/main" id="{2AD05C26-442D-4DEB-B26E-1947A78F31DF}"/>
              </a:ext>
            </a:extLst>
          </p:cNvPr>
          <p:cNvSpPr/>
          <p:nvPr/>
        </p:nvSpPr>
        <p:spPr>
          <a:xfrm>
            <a:off x="13591505" y="6478661"/>
            <a:ext cx="353004" cy="35300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196" name="Oval 195">
            <a:extLst>
              <a:ext uri="{FF2B5EF4-FFF2-40B4-BE49-F238E27FC236}">
                <a16:creationId xmlns="" xmlns:a16="http://schemas.microsoft.com/office/drawing/2014/main" id="{40B09F3E-5467-41AB-A117-CCCFC54CFC72}"/>
              </a:ext>
            </a:extLst>
          </p:cNvPr>
          <p:cNvSpPr/>
          <p:nvPr/>
        </p:nvSpPr>
        <p:spPr>
          <a:xfrm>
            <a:off x="13361707" y="6431095"/>
            <a:ext cx="219665" cy="219665"/>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198" name="Oval 197">
            <a:extLst>
              <a:ext uri="{FF2B5EF4-FFF2-40B4-BE49-F238E27FC236}">
                <a16:creationId xmlns="" xmlns:a16="http://schemas.microsoft.com/office/drawing/2014/main" id="{C5EE1E54-FADB-4579-8BC3-F69878F266FB}"/>
              </a:ext>
            </a:extLst>
          </p:cNvPr>
          <p:cNvSpPr/>
          <p:nvPr/>
        </p:nvSpPr>
        <p:spPr>
          <a:xfrm>
            <a:off x="13221237" y="6532905"/>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199" name="Oval 198">
            <a:extLst>
              <a:ext uri="{FF2B5EF4-FFF2-40B4-BE49-F238E27FC236}">
                <a16:creationId xmlns="" xmlns:a16="http://schemas.microsoft.com/office/drawing/2014/main" id="{98891B8F-D8B9-402E-9F5E-EB216E279567}"/>
              </a:ext>
            </a:extLst>
          </p:cNvPr>
          <p:cNvSpPr/>
          <p:nvPr/>
        </p:nvSpPr>
        <p:spPr>
          <a:xfrm>
            <a:off x="13279425" y="6667233"/>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00" name="Oval 199">
            <a:extLst>
              <a:ext uri="{FF2B5EF4-FFF2-40B4-BE49-F238E27FC236}">
                <a16:creationId xmlns="" xmlns:a16="http://schemas.microsoft.com/office/drawing/2014/main" id="{C9C44489-8D6A-41E0-AF50-6BF31228F71C}"/>
              </a:ext>
            </a:extLst>
          </p:cNvPr>
          <p:cNvSpPr/>
          <p:nvPr/>
        </p:nvSpPr>
        <p:spPr>
          <a:xfrm>
            <a:off x="13177663" y="673366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01" name="Oval 200">
            <a:extLst>
              <a:ext uri="{FF2B5EF4-FFF2-40B4-BE49-F238E27FC236}">
                <a16:creationId xmlns="" xmlns:a16="http://schemas.microsoft.com/office/drawing/2014/main" id="{A8AB091A-76D8-4566-9A06-416C433DBCAA}"/>
              </a:ext>
            </a:extLst>
          </p:cNvPr>
          <p:cNvSpPr/>
          <p:nvPr/>
        </p:nvSpPr>
        <p:spPr>
          <a:xfrm>
            <a:off x="13323753" y="6808192"/>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02" name="Oval 201">
            <a:extLst>
              <a:ext uri="{FF2B5EF4-FFF2-40B4-BE49-F238E27FC236}">
                <a16:creationId xmlns="" xmlns:a16="http://schemas.microsoft.com/office/drawing/2014/main" id="{352ADA2D-05D1-4839-A41C-124AC5A627A3}"/>
              </a:ext>
            </a:extLst>
          </p:cNvPr>
          <p:cNvSpPr/>
          <p:nvPr/>
        </p:nvSpPr>
        <p:spPr>
          <a:xfrm>
            <a:off x="13423427" y="6882211"/>
            <a:ext cx="252384" cy="252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03" name="Oval 202">
            <a:extLst>
              <a:ext uri="{FF2B5EF4-FFF2-40B4-BE49-F238E27FC236}">
                <a16:creationId xmlns="" xmlns:a16="http://schemas.microsoft.com/office/drawing/2014/main" id="{C7977514-4011-4304-A15F-197BB65809E2}"/>
              </a:ext>
            </a:extLst>
          </p:cNvPr>
          <p:cNvSpPr/>
          <p:nvPr/>
        </p:nvSpPr>
        <p:spPr>
          <a:xfrm>
            <a:off x="13703722" y="6866386"/>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04" name="Oval 203">
            <a:extLst>
              <a:ext uri="{FF2B5EF4-FFF2-40B4-BE49-F238E27FC236}">
                <a16:creationId xmlns="" xmlns:a16="http://schemas.microsoft.com/office/drawing/2014/main" id="{79E3D452-1D59-4DFC-B6FD-E2B7E77A21EE}"/>
              </a:ext>
            </a:extLst>
          </p:cNvPr>
          <p:cNvSpPr/>
          <p:nvPr/>
        </p:nvSpPr>
        <p:spPr>
          <a:xfrm>
            <a:off x="13086802" y="6814881"/>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05" name="Oval 204">
            <a:extLst>
              <a:ext uri="{FF2B5EF4-FFF2-40B4-BE49-F238E27FC236}">
                <a16:creationId xmlns="" xmlns:a16="http://schemas.microsoft.com/office/drawing/2014/main" id="{3BBE5AD9-5009-44F6-9A40-2001F91707DB}"/>
              </a:ext>
            </a:extLst>
          </p:cNvPr>
          <p:cNvSpPr/>
          <p:nvPr/>
        </p:nvSpPr>
        <p:spPr>
          <a:xfrm>
            <a:off x="13231351" y="682960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08" name="Oval 207">
            <a:extLst>
              <a:ext uri="{FF2B5EF4-FFF2-40B4-BE49-F238E27FC236}">
                <a16:creationId xmlns="" xmlns:a16="http://schemas.microsoft.com/office/drawing/2014/main" id="{C6549139-2BBA-4F98-B058-79C03E840665}"/>
              </a:ext>
            </a:extLst>
          </p:cNvPr>
          <p:cNvSpPr/>
          <p:nvPr/>
        </p:nvSpPr>
        <p:spPr>
          <a:xfrm>
            <a:off x="13569274" y="6320818"/>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09" name="Oval 208">
            <a:extLst>
              <a:ext uri="{FF2B5EF4-FFF2-40B4-BE49-F238E27FC236}">
                <a16:creationId xmlns="" xmlns:a16="http://schemas.microsoft.com/office/drawing/2014/main" id="{19B385C5-0CEF-4F9D-9B98-A3A031A9F1DB}"/>
              </a:ext>
            </a:extLst>
          </p:cNvPr>
          <p:cNvSpPr/>
          <p:nvPr/>
        </p:nvSpPr>
        <p:spPr>
          <a:xfrm>
            <a:off x="13786269" y="6344901"/>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10" name="Oval 209">
            <a:extLst>
              <a:ext uri="{FF2B5EF4-FFF2-40B4-BE49-F238E27FC236}">
                <a16:creationId xmlns="" xmlns:a16="http://schemas.microsoft.com/office/drawing/2014/main" id="{E24A290D-8FED-4A0A-8A0F-76AEA528C011}"/>
              </a:ext>
            </a:extLst>
          </p:cNvPr>
          <p:cNvSpPr/>
          <p:nvPr/>
        </p:nvSpPr>
        <p:spPr>
          <a:xfrm>
            <a:off x="13612523" y="5660038"/>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11" name="Oval 210">
            <a:extLst>
              <a:ext uri="{FF2B5EF4-FFF2-40B4-BE49-F238E27FC236}">
                <a16:creationId xmlns="" xmlns:a16="http://schemas.microsoft.com/office/drawing/2014/main" id="{EF018EA7-F666-4BBC-A037-E3688404EC8D}"/>
              </a:ext>
            </a:extLst>
          </p:cNvPr>
          <p:cNvSpPr/>
          <p:nvPr/>
        </p:nvSpPr>
        <p:spPr>
          <a:xfrm>
            <a:off x="13786269" y="5747373"/>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12" name="Oval 211">
            <a:extLst>
              <a:ext uri="{FF2B5EF4-FFF2-40B4-BE49-F238E27FC236}">
                <a16:creationId xmlns="" xmlns:a16="http://schemas.microsoft.com/office/drawing/2014/main" id="{ECC83420-AC37-426C-8CE2-E9CC144C7705}"/>
              </a:ext>
            </a:extLst>
          </p:cNvPr>
          <p:cNvSpPr/>
          <p:nvPr/>
        </p:nvSpPr>
        <p:spPr>
          <a:xfrm>
            <a:off x="13505085" y="5568891"/>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13" name="Oval 212">
            <a:extLst>
              <a:ext uri="{FF2B5EF4-FFF2-40B4-BE49-F238E27FC236}">
                <a16:creationId xmlns="" xmlns:a16="http://schemas.microsoft.com/office/drawing/2014/main" id="{E6480F6E-C993-4AAA-A024-2112838C89BC}"/>
              </a:ext>
            </a:extLst>
          </p:cNvPr>
          <p:cNvSpPr/>
          <p:nvPr/>
        </p:nvSpPr>
        <p:spPr>
          <a:xfrm>
            <a:off x="13932349" y="580665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14" name="Oval 213">
            <a:extLst>
              <a:ext uri="{FF2B5EF4-FFF2-40B4-BE49-F238E27FC236}">
                <a16:creationId xmlns="" xmlns:a16="http://schemas.microsoft.com/office/drawing/2014/main" id="{C8049DEF-9741-456D-B57E-5C68C0187AAA}"/>
              </a:ext>
            </a:extLst>
          </p:cNvPr>
          <p:cNvSpPr/>
          <p:nvPr/>
        </p:nvSpPr>
        <p:spPr>
          <a:xfrm>
            <a:off x="11801948" y="4287049"/>
            <a:ext cx="521196" cy="521196"/>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15" name="Oval 214">
            <a:extLst>
              <a:ext uri="{FF2B5EF4-FFF2-40B4-BE49-F238E27FC236}">
                <a16:creationId xmlns="" xmlns:a16="http://schemas.microsoft.com/office/drawing/2014/main" id="{9D2100F5-DA9C-4E63-9AFB-808B4D440014}"/>
              </a:ext>
            </a:extLst>
          </p:cNvPr>
          <p:cNvSpPr/>
          <p:nvPr/>
        </p:nvSpPr>
        <p:spPr>
          <a:xfrm>
            <a:off x="12544852" y="5445280"/>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16" name="Oval 215">
            <a:extLst>
              <a:ext uri="{FF2B5EF4-FFF2-40B4-BE49-F238E27FC236}">
                <a16:creationId xmlns="" xmlns:a16="http://schemas.microsoft.com/office/drawing/2014/main" id="{C4F97D9B-9AE4-49CD-8D3F-C8FE06FCF3EA}"/>
              </a:ext>
            </a:extLst>
          </p:cNvPr>
          <p:cNvSpPr/>
          <p:nvPr/>
        </p:nvSpPr>
        <p:spPr>
          <a:xfrm>
            <a:off x="12691047" y="5343195"/>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17" name="Oval 216">
            <a:extLst>
              <a:ext uri="{FF2B5EF4-FFF2-40B4-BE49-F238E27FC236}">
                <a16:creationId xmlns="" xmlns:a16="http://schemas.microsoft.com/office/drawing/2014/main" id="{464D8622-87A6-477A-AE17-948D4E1F00FE}"/>
              </a:ext>
            </a:extLst>
          </p:cNvPr>
          <p:cNvSpPr/>
          <p:nvPr/>
        </p:nvSpPr>
        <p:spPr>
          <a:xfrm>
            <a:off x="12856107" y="5591271"/>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18" name="Oval 217">
            <a:extLst>
              <a:ext uri="{FF2B5EF4-FFF2-40B4-BE49-F238E27FC236}">
                <a16:creationId xmlns="" xmlns:a16="http://schemas.microsoft.com/office/drawing/2014/main" id="{CF6EEA7F-4EFF-4CF7-AA3C-1E63EE12AFF4}"/>
              </a:ext>
            </a:extLst>
          </p:cNvPr>
          <p:cNvSpPr/>
          <p:nvPr/>
        </p:nvSpPr>
        <p:spPr>
          <a:xfrm>
            <a:off x="12123903" y="5445279"/>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19" name="Oval 218">
            <a:extLst>
              <a:ext uri="{FF2B5EF4-FFF2-40B4-BE49-F238E27FC236}">
                <a16:creationId xmlns="" xmlns:a16="http://schemas.microsoft.com/office/drawing/2014/main" id="{42C754EB-7BEB-4B15-8FC9-E6500B7AC95A}"/>
              </a:ext>
            </a:extLst>
          </p:cNvPr>
          <p:cNvSpPr/>
          <p:nvPr/>
        </p:nvSpPr>
        <p:spPr>
          <a:xfrm>
            <a:off x="12208819" y="558180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20" name="Oval 219">
            <a:extLst>
              <a:ext uri="{FF2B5EF4-FFF2-40B4-BE49-F238E27FC236}">
                <a16:creationId xmlns="" xmlns:a16="http://schemas.microsoft.com/office/drawing/2014/main" id="{E27262C0-59A3-4A7B-9941-72E0CA057CB7}"/>
              </a:ext>
            </a:extLst>
          </p:cNvPr>
          <p:cNvSpPr/>
          <p:nvPr/>
        </p:nvSpPr>
        <p:spPr>
          <a:xfrm>
            <a:off x="12104245" y="5222132"/>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21" name="Oval 220">
            <a:extLst>
              <a:ext uri="{FF2B5EF4-FFF2-40B4-BE49-F238E27FC236}">
                <a16:creationId xmlns="" xmlns:a16="http://schemas.microsoft.com/office/drawing/2014/main" id="{62001177-0BE5-40CE-849C-E9B930A5BFBB}"/>
              </a:ext>
            </a:extLst>
          </p:cNvPr>
          <p:cNvSpPr/>
          <p:nvPr/>
        </p:nvSpPr>
        <p:spPr>
          <a:xfrm>
            <a:off x="12894643" y="489388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22" name="Oval 221">
            <a:extLst>
              <a:ext uri="{FF2B5EF4-FFF2-40B4-BE49-F238E27FC236}">
                <a16:creationId xmlns="" xmlns:a16="http://schemas.microsoft.com/office/drawing/2014/main" id="{142F1299-391D-4A0D-AC49-AA10A19C519F}"/>
              </a:ext>
            </a:extLst>
          </p:cNvPr>
          <p:cNvSpPr/>
          <p:nvPr/>
        </p:nvSpPr>
        <p:spPr>
          <a:xfrm>
            <a:off x="12971287" y="4970420"/>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23" name="Oval 222">
            <a:extLst>
              <a:ext uri="{FF2B5EF4-FFF2-40B4-BE49-F238E27FC236}">
                <a16:creationId xmlns="" xmlns:a16="http://schemas.microsoft.com/office/drawing/2014/main" id="{D93D6014-9D0A-4B6F-9DF4-670D8DE271A4}"/>
              </a:ext>
            </a:extLst>
          </p:cNvPr>
          <p:cNvSpPr/>
          <p:nvPr/>
        </p:nvSpPr>
        <p:spPr>
          <a:xfrm>
            <a:off x="12584473" y="5322835"/>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24" name="Oval 223">
            <a:extLst>
              <a:ext uri="{FF2B5EF4-FFF2-40B4-BE49-F238E27FC236}">
                <a16:creationId xmlns="" xmlns:a16="http://schemas.microsoft.com/office/drawing/2014/main" id="{29D3F08D-C9BE-43AD-A73E-51582A1E33AD}"/>
              </a:ext>
            </a:extLst>
          </p:cNvPr>
          <p:cNvSpPr/>
          <p:nvPr/>
        </p:nvSpPr>
        <p:spPr>
          <a:xfrm>
            <a:off x="11851006" y="4127795"/>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25" name="Oval 224">
            <a:extLst>
              <a:ext uri="{FF2B5EF4-FFF2-40B4-BE49-F238E27FC236}">
                <a16:creationId xmlns="" xmlns:a16="http://schemas.microsoft.com/office/drawing/2014/main" id="{225F9B83-963E-4EE0-A1AF-B44E4A61326A}"/>
              </a:ext>
            </a:extLst>
          </p:cNvPr>
          <p:cNvSpPr/>
          <p:nvPr/>
        </p:nvSpPr>
        <p:spPr>
          <a:xfrm>
            <a:off x="12092433" y="4835692"/>
            <a:ext cx="116384" cy="116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26" name="Oval 225">
            <a:extLst>
              <a:ext uri="{FF2B5EF4-FFF2-40B4-BE49-F238E27FC236}">
                <a16:creationId xmlns="" xmlns:a16="http://schemas.microsoft.com/office/drawing/2014/main" id="{F3ACA86E-D45F-4A34-841B-A1C983EACB7B}"/>
              </a:ext>
            </a:extLst>
          </p:cNvPr>
          <p:cNvSpPr/>
          <p:nvPr/>
        </p:nvSpPr>
        <p:spPr>
          <a:xfrm>
            <a:off x="12226929" y="4875388"/>
            <a:ext cx="189959" cy="18995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27" name="Oval 226">
            <a:extLst>
              <a:ext uri="{FF2B5EF4-FFF2-40B4-BE49-F238E27FC236}">
                <a16:creationId xmlns="" xmlns:a16="http://schemas.microsoft.com/office/drawing/2014/main" id="{E9F16239-4895-4F77-A7E4-9CBD2AA7EBCD}"/>
              </a:ext>
            </a:extLst>
          </p:cNvPr>
          <p:cNvSpPr/>
          <p:nvPr/>
        </p:nvSpPr>
        <p:spPr>
          <a:xfrm>
            <a:off x="12226063" y="4777112"/>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28" name="Oval 227">
            <a:extLst>
              <a:ext uri="{FF2B5EF4-FFF2-40B4-BE49-F238E27FC236}">
                <a16:creationId xmlns="" xmlns:a16="http://schemas.microsoft.com/office/drawing/2014/main" id="{0E11D0DE-BE10-4292-8A7F-8921CB3DAA49}"/>
              </a:ext>
            </a:extLst>
          </p:cNvPr>
          <p:cNvSpPr/>
          <p:nvPr/>
        </p:nvSpPr>
        <p:spPr>
          <a:xfrm>
            <a:off x="12724939" y="4238832"/>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29" name="Oval 228">
            <a:extLst>
              <a:ext uri="{FF2B5EF4-FFF2-40B4-BE49-F238E27FC236}">
                <a16:creationId xmlns="" xmlns:a16="http://schemas.microsoft.com/office/drawing/2014/main" id="{BAB017D9-1ED0-4D62-A1D6-ABB9740FCDC0}"/>
              </a:ext>
            </a:extLst>
          </p:cNvPr>
          <p:cNvSpPr/>
          <p:nvPr/>
        </p:nvSpPr>
        <p:spPr>
          <a:xfrm>
            <a:off x="12326667" y="4147107"/>
            <a:ext cx="372488" cy="37248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30" name="Oval 229">
            <a:extLst>
              <a:ext uri="{FF2B5EF4-FFF2-40B4-BE49-F238E27FC236}">
                <a16:creationId xmlns="" xmlns:a16="http://schemas.microsoft.com/office/drawing/2014/main" id="{7C149EED-EB0E-416E-B11B-B798B629C67C}"/>
              </a:ext>
            </a:extLst>
          </p:cNvPr>
          <p:cNvSpPr/>
          <p:nvPr/>
        </p:nvSpPr>
        <p:spPr>
          <a:xfrm>
            <a:off x="12002942" y="3882589"/>
            <a:ext cx="337354" cy="33735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31" name="Oval 230">
            <a:extLst>
              <a:ext uri="{FF2B5EF4-FFF2-40B4-BE49-F238E27FC236}">
                <a16:creationId xmlns="" xmlns:a16="http://schemas.microsoft.com/office/drawing/2014/main" id="{9D74CF5E-693B-40E2-827F-4C8CD58F0086}"/>
              </a:ext>
            </a:extLst>
          </p:cNvPr>
          <p:cNvSpPr/>
          <p:nvPr/>
        </p:nvSpPr>
        <p:spPr>
          <a:xfrm>
            <a:off x="12687446" y="3255960"/>
            <a:ext cx="382356" cy="382356"/>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32" name="Oval 231">
            <a:extLst>
              <a:ext uri="{FF2B5EF4-FFF2-40B4-BE49-F238E27FC236}">
                <a16:creationId xmlns="" xmlns:a16="http://schemas.microsoft.com/office/drawing/2014/main" id="{31C36BA1-C28F-47B9-9A16-5A5B2D8A540C}"/>
              </a:ext>
            </a:extLst>
          </p:cNvPr>
          <p:cNvSpPr/>
          <p:nvPr/>
        </p:nvSpPr>
        <p:spPr>
          <a:xfrm>
            <a:off x="11172039" y="5054157"/>
            <a:ext cx="116384" cy="1163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33" name="Oval 232">
            <a:extLst>
              <a:ext uri="{FF2B5EF4-FFF2-40B4-BE49-F238E27FC236}">
                <a16:creationId xmlns="" xmlns:a16="http://schemas.microsoft.com/office/drawing/2014/main" id="{36682626-8622-41F0-A411-70D45CC60723}"/>
              </a:ext>
            </a:extLst>
          </p:cNvPr>
          <p:cNvSpPr/>
          <p:nvPr/>
        </p:nvSpPr>
        <p:spPr>
          <a:xfrm>
            <a:off x="11249497" y="4954610"/>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34" name="Oval 233">
            <a:extLst>
              <a:ext uri="{FF2B5EF4-FFF2-40B4-BE49-F238E27FC236}">
                <a16:creationId xmlns="" xmlns:a16="http://schemas.microsoft.com/office/drawing/2014/main" id="{5DB45BAB-4A8E-4FDF-8514-434A2FB95C95}"/>
              </a:ext>
            </a:extLst>
          </p:cNvPr>
          <p:cNvSpPr/>
          <p:nvPr/>
        </p:nvSpPr>
        <p:spPr>
          <a:xfrm>
            <a:off x="11111095" y="4976816"/>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35" name="Oval 234">
            <a:extLst>
              <a:ext uri="{FF2B5EF4-FFF2-40B4-BE49-F238E27FC236}">
                <a16:creationId xmlns="" xmlns:a16="http://schemas.microsoft.com/office/drawing/2014/main" id="{E1A2901A-9F21-45A5-8849-B512D40765C8}"/>
              </a:ext>
            </a:extLst>
          </p:cNvPr>
          <p:cNvSpPr/>
          <p:nvPr/>
        </p:nvSpPr>
        <p:spPr>
          <a:xfrm>
            <a:off x="11019121" y="4731870"/>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36" name="Oval 235">
            <a:extLst>
              <a:ext uri="{FF2B5EF4-FFF2-40B4-BE49-F238E27FC236}">
                <a16:creationId xmlns="" xmlns:a16="http://schemas.microsoft.com/office/drawing/2014/main" id="{F89F71D4-A3CB-4732-882F-0222FFB25D44}"/>
              </a:ext>
            </a:extLst>
          </p:cNvPr>
          <p:cNvSpPr/>
          <p:nvPr/>
        </p:nvSpPr>
        <p:spPr>
          <a:xfrm>
            <a:off x="11068118" y="4854961"/>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37" name="Oval 236">
            <a:extLst>
              <a:ext uri="{FF2B5EF4-FFF2-40B4-BE49-F238E27FC236}">
                <a16:creationId xmlns="" xmlns:a16="http://schemas.microsoft.com/office/drawing/2014/main" id="{AEA3A7A3-5AEF-4290-BD19-392C6702181D}"/>
              </a:ext>
            </a:extLst>
          </p:cNvPr>
          <p:cNvSpPr/>
          <p:nvPr/>
        </p:nvSpPr>
        <p:spPr>
          <a:xfrm>
            <a:off x="11180155" y="4872282"/>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38" name="Oval 237">
            <a:extLst>
              <a:ext uri="{FF2B5EF4-FFF2-40B4-BE49-F238E27FC236}">
                <a16:creationId xmlns="" xmlns:a16="http://schemas.microsoft.com/office/drawing/2014/main" id="{88FF9566-17C0-4CDD-9C4C-C91FB03F48A7}"/>
              </a:ext>
            </a:extLst>
          </p:cNvPr>
          <p:cNvSpPr/>
          <p:nvPr/>
        </p:nvSpPr>
        <p:spPr>
          <a:xfrm>
            <a:off x="9889912" y="3528484"/>
            <a:ext cx="626094" cy="62609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39" name="Oval 238">
            <a:extLst>
              <a:ext uri="{FF2B5EF4-FFF2-40B4-BE49-F238E27FC236}">
                <a16:creationId xmlns="" xmlns:a16="http://schemas.microsoft.com/office/drawing/2014/main" id="{FDBE3851-8EB6-438D-8F22-CA8C9B7017C1}"/>
              </a:ext>
            </a:extLst>
          </p:cNvPr>
          <p:cNvSpPr/>
          <p:nvPr/>
        </p:nvSpPr>
        <p:spPr>
          <a:xfrm>
            <a:off x="11172708" y="4116129"/>
            <a:ext cx="337354" cy="337354"/>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40" name="Oval 239">
            <a:extLst>
              <a:ext uri="{FF2B5EF4-FFF2-40B4-BE49-F238E27FC236}">
                <a16:creationId xmlns="" xmlns:a16="http://schemas.microsoft.com/office/drawing/2014/main" id="{FFA4D420-24C0-4B2E-A291-66A025782618}"/>
              </a:ext>
            </a:extLst>
          </p:cNvPr>
          <p:cNvSpPr/>
          <p:nvPr/>
        </p:nvSpPr>
        <p:spPr>
          <a:xfrm>
            <a:off x="11311341" y="2865477"/>
            <a:ext cx="702500" cy="70250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41" name="Oval 240">
            <a:extLst>
              <a:ext uri="{FF2B5EF4-FFF2-40B4-BE49-F238E27FC236}">
                <a16:creationId xmlns="" xmlns:a16="http://schemas.microsoft.com/office/drawing/2014/main" id="{4B774063-F079-4F7F-86BC-CE48F23D65C3}"/>
              </a:ext>
            </a:extLst>
          </p:cNvPr>
          <p:cNvSpPr/>
          <p:nvPr/>
        </p:nvSpPr>
        <p:spPr>
          <a:xfrm>
            <a:off x="12266507" y="3046613"/>
            <a:ext cx="424540" cy="42454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42" name="Oval 241">
            <a:extLst>
              <a:ext uri="{FF2B5EF4-FFF2-40B4-BE49-F238E27FC236}">
                <a16:creationId xmlns="" xmlns:a16="http://schemas.microsoft.com/office/drawing/2014/main" id="{8A3D493A-E242-4E9A-ACD0-1A5C74E2A87B}"/>
              </a:ext>
            </a:extLst>
          </p:cNvPr>
          <p:cNvSpPr/>
          <p:nvPr/>
        </p:nvSpPr>
        <p:spPr>
          <a:xfrm>
            <a:off x="10335164" y="3237636"/>
            <a:ext cx="337354" cy="33735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43" name="Oval 242">
            <a:extLst>
              <a:ext uri="{FF2B5EF4-FFF2-40B4-BE49-F238E27FC236}">
                <a16:creationId xmlns="" xmlns:a16="http://schemas.microsoft.com/office/drawing/2014/main" id="{88AAA3B6-9666-44D3-AB5B-99178E0A7844}"/>
              </a:ext>
            </a:extLst>
          </p:cNvPr>
          <p:cNvSpPr/>
          <p:nvPr/>
        </p:nvSpPr>
        <p:spPr>
          <a:xfrm>
            <a:off x="9734249" y="2990473"/>
            <a:ext cx="337354" cy="33735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44" name="Oval 243">
            <a:extLst>
              <a:ext uri="{FF2B5EF4-FFF2-40B4-BE49-F238E27FC236}">
                <a16:creationId xmlns="" xmlns:a16="http://schemas.microsoft.com/office/drawing/2014/main" id="{B1F7EE43-653B-4D11-A47D-128C9AB786F4}"/>
              </a:ext>
            </a:extLst>
          </p:cNvPr>
          <p:cNvSpPr/>
          <p:nvPr/>
        </p:nvSpPr>
        <p:spPr>
          <a:xfrm>
            <a:off x="8694570" y="3341491"/>
            <a:ext cx="309991" cy="30999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45" name="Oval 244">
            <a:extLst>
              <a:ext uri="{FF2B5EF4-FFF2-40B4-BE49-F238E27FC236}">
                <a16:creationId xmlns="" xmlns:a16="http://schemas.microsoft.com/office/drawing/2014/main" id="{70CF12DE-F7B4-4496-8AF7-A4269C56C51C}"/>
              </a:ext>
            </a:extLst>
          </p:cNvPr>
          <p:cNvSpPr/>
          <p:nvPr/>
        </p:nvSpPr>
        <p:spPr>
          <a:xfrm>
            <a:off x="9030869" y="3493259"/>
            <a:ext cx="269848" cy="26984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46" name="Oval 245">
            <a:extLst>
              <a:ext uri="{FF2B5EF4-FFF2-40B4-BE49-F238E27FC236}">
                <a16:creationId xmlns="" xmlns:a16="http://schemas.microsoft.com/office/drawing/2014/main" id="{EC156B06-193A-471C-B507-764C5CC6724B}"/>
              </a:ext>
            </a:extLst>
          </p:cNvPr>
          <p:cNvSpPr/>
          <p:nvPr/>
        </p:nvSpPr>
        <p:spPr>
          <a:xfrm>
            <a:off x="9840390" y="4414991"/>
            <a:ext cx="269848" cy="269848"/>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47" name="Oval 246">
            <a:extLst>
              <a:ext uri="{FF2B5EF4-FFF2-40B4-BE49-F238E27FC236}">
                <a16:creationId xmlns="" xmlns:a16="http://schemas.microsoft.com/office/drawing/2014/main" id="{0B3E7076-AF25-4000-BD20-086974317BE4}"/>
              </a:ext>
            </a:extLst>
          </p:cNvPr>
          <p:cNvSpPr/>
          <p:nvPr/>
        </p:nvSpPr>
        <p:spPr>
          <a:xfrm>
            <a:off x="8287517" y="4054033"/>
            <a:ext cx="337354" cy="337354"/>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48" name="Oval 247">
            <a:extLst>
              <a:ext uri="{FF2B5EF4-FFF2-40B4-BE49-F238E27FC236}">
                <a16:creationId xmlns="" xmlns:a16="http://schemas.microsoft.com/office/drawing/2014/main" id="{84B8DF79-E32F-4DDE-B0A6-BF1EB789C0F3}"/>
              </a:ext>
            </a:extLst>
          </p:cNvPr>
          <p:cNvSpPr/>
          <p:nvPr/>
        </p:nvSpPr>
        <p:spPr>
          <a:xfrm>
            <a:off x="7925963" y="4610825"/>
            <a:ext cx="433992" cy="43399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49" name="Oval 248">
            <a:extLst>
              <a:ext uri="{FF2B5EF4-FFF2-40B4-BE49-F238E27FC236}">
                <a16:creationId xmlns="" xmlns:a16="http://schemas.microsoft.com/office/drawing/2014/main" id="{5D7C24A9-7BE9-42F8-9173-B02CC8BF38DF}"/>
              </a:ext>
            </a:extLst>
          </p:cNvPr>
          <p:cNvSpPr/>
          <p:nvPr/>
        </p:nvSpPr>
        <p:spPr>
          <a:xfrm>
            <a:off x="8638962" y="4843201"/>
            <a:ext cx="433992" cy="43399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50" name="Oval 249">
            <a:extLst>
              <a:ext uri="{FF2B5EF4-FFF2-40B4-BE49-F238E27FC236}">
                <a16:creationId xmlns="" xmlns:a16="http://schemas.microsoft.com/office/drawing/2014/main" id="{30496DA5-44B8-4766-BBB6-3FD206586BE7}"/>
              </a:ext>
            </a:extLst>
          </p:cNvPr>
          <p:cNvSpPr/>
          <p:nvPr/>
        </p:nvSpPr>
        <p:spPr>
          <a:xfrm>
            <a:off x="9149285" y="4854961"/>
            <a:ext cx="337354" cy="337354"/>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51" name="Oval 250">
            <a:extLst>
              <a:ext uri="{FF2B5EF4-FFF2-40B4-BE49-F238E27FC236}">
                <a16:creationId xmlns="" xmlns:a16="http://schemas.microsoft.com/office/drawing/2014/main" id="{6246B1D6-0355-47B1-B585-0DD7D0C73F08}"/>
              </a:ext>
            </a:extLst>
          </p:cNvPr>
          <p:cNvSpPr/>
          <p:nvPr/>
        </p:nvSpPr>
        <p:spPr>
          <a:xfrm>
            <a:off x="9221150" y="5231535"/>
            <a:ext cx="337354" cy="3373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52" name="Oval 251">
            <a:extLst>
              <a:ext uri="{FF2B5EF4-FFF2-40B4-BE49-F238E27FC236}">
                <a16:creationId xmlns="" xmlns:a16="http://schemas.microsoft.com/office/drawing/2014/main" id="{7CCDA522-4B19-4BBE-91AA-A55FDD3F33B0}"/>
              </a:ext>
            </a:extLst>
          </p:cNvPr>
          <p:cNvSpPr/>
          <p:nvPr/>
        </p:nvSpPr>
        <p:spPr>
          <a:xfrm>
            <a:off x="9396896" y="5881100"/>
            <a:ext cx="337354" cy="3373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53" name="Oval 252">
            <a:extLst>
              <a:ext uri="{FF2B5EF4-FFF2-40B4-BE49-F238E27FC236}">
                <a16:creationId xmlns="" xmlns:a16="http://schemas.microsoft.com/office/drawing/2014/main" id="{C601FF1F-67D6-4F49-ADD4-F2B7C95B58B7}"/>
              </a:ext>
            </a:extLst>
          </p:cNvPr>
          <p:cNvSpPr/>
          <p:nvPr/>
        </p:nvSpPr>
        <p:spPr>
          <a:xfrm>
            <a:off x="8912113" y="5561597"/>
            <a:ext cx="477278" cy="4772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54" name="Oval 253">
            <a:extLst>
              <a:ext uri="{FF2B5EF4-FFF2-40B4-BE49-F238E27FC236}">
                <a16:creationId xmlns="" xmlns:a16="http://schemas.microsoft.com/office/drawing/2014/main" id="{68910088-F4ED-4FBD-85DD-2F65D7B8B2B8}"/>
              </a:ext>
            </a:extLst>
          </p:cNvPr>
          <p:cNvSpPr/>
          <p:nvPr/>
        </p:nvSpPr>
        <p:spPr>
          <a:xfrm>
            <a:off x="8631288" y="5433966"/>
            <a:ext cx="269848" cy="269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55" name="Oval 254">
            <a:extLst>
              <a:ext uri="{FF2B5EF4-FFF2-40B4-BE49-F238E27FC236}">
                <a16:creationId xmlns="" xmlns:a16="http://schemas.microsoft.com/office/drawing/2014/main" id="{C1DDC0D4-CB8A-4CB0-8E09-267491491B15}"/>
              </a:ext>
            </a:extLst>
          </p:cNvPr>
          <p:cNvSpPr/>
          <p:nvPr/>
        </p:nvSpPr>
        <p:spPr>
          <a:xfrm>
            <a:off x="8955397" y="6574154"/>
            <a:ext cx="337354" cy="3373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56" name="Oval 255">
            <a:extLst>
              <a:ext uri="{FF2B5EF4-FFF2-40B4-BE49-F238E27FC236}">
                <a16:creationId xmlns="" xmlns:a16="http://schemas.microsoft.com/office/drawing/2014/main" id="{80630976-8EA1-404D-BF86-952A2255C44D}"/>
              </a:ext>
            </a:extLst>
          </p:cNvPr>
          <p:cNvSpPr/>
          <p:nvPr/>
        </p:nvSpPr>
        <p:spPr>
          <a:xfrm>
            <a:off x="7774155" y="5021164"/>
            <a:ext cx="238698" cy="2386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57" name="Oval 256">
            <a:extLst>
              <a:ext uri="{FF2B5EF4-FFF2-40B4-BE49-F238E27FC236}">
                <a16:creationId xmlns="" xmlns:a16="http://schemas.microsoft.com/office/drawing/2014/main" id="{944A9DDA-6C88-46FC-B749-A1E62C7E1CFD}"/>
              </a:ext>
            </a:extLst>
          </p:cNvPr>
          <p:cNvSpPr/>
          <p:nvPr/>
        </p:nvSpPr>
        <p:spPr>
          <a:xfrm>
            <a:off x="7662832" y="4778411"/>
            <a:ext cx="238698" cy="2386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58" name="Oval 257">
            <a:extLst>
              <a:ext uri="{FF2B5EF4-FFF2-40B4-BE49-F238E27FC236}">
                <a16:creationId xmlns="" xmlns:a16="http://schemas.microsoft.com/office/drawing/2014/main" id="{4A2CA013-189F-4415-921E-48C075282613}"/>
              </a:ext>
            </a:extLst>
          </p:cNvPr>
          <p:cNvSpPr/>
          <p:nvPr/>
        </p:nvSpPr>
        <p:spPr>
          <a:xfrm>
            <a:off x="11279258" y="4831639"/>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59" name="Oval 258">
            <a:extLst>
              <a:ext uri="{FF2B5EF4-FFF2-40B4-BE49-F238E27FC236}">
                <a16:creationId xmlns="" xmlns:a16="http://schemas.microsoft.com/office/drawing/2014/main" id="{26C99487-EFF9-4480-B7A5-AE858FCB3D55}"/>
              </a:ext>
            </a:extLst>
          </p:cNvPr>
          <p:cNvSpPr/>
          <p:nvPr/>
        </p:nvSpPr>
        <p:spPr>
          <a:xfrm>
            <a:off x="11140999" y="4693912"/>
            <a:ext cx="122160" cy="1221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60" name="Oval 259">
            <a:extLst>
              <a:ext uri="{FF2B5EF4-FFF2-40B4-BE49-F238E27FC236}">
                <a16:creationId xmlns="" xmlns:a16="http://schemas.microsoft.com/office/drawing/2014/main" id="{7A5FFA3B-EA0E-4E47-AEE7-B478F84BEDFB}"/>
              </a:ext>
            </a:extLst>
          </p:cNvPr>
          <p:cNvSpPr/>
          <p:nvPr/>
        </p:nvSpPr>
        <p:spPr>
          <a:xfrm>
            <a:off x="11294317" y="4725205"/>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61" name="Oval 260">
            <a:extLst>
              <a:ext uri="{FF2B5EF4-FFF2-40B4-BE49-F238E27FC236}">
                <a16:creationId xmlns="" xmlns:a16="http://schemas.microsoft.com/office/drawing/2014/main" id="{F3911445-8E6C-4FB6-BBD1-F65A0E3E90DD}"/>
              </a:ext>
            </a:extLst>
          </p:cNvPr>
          <p:cNvSpPr/>
          <p:nvPr/>
        </p:nvSpPr>
        <p:spPr>
          <a:xfrm>
            <a:off x="11246160" y="3626309"/>
            <a:ext cx="424540" cy="4245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62" name="Oval 261">
            <a:extLst>
              <a:ext uri="{FF2B5EF4-FFF2-40B4-BE49-F238E27FC236}">
                <a16:creationId xmlns="" xmlns:a16="http://schemas.microsoft.com/office/drawing/2014/main" id="{249C6635-4610-4137-AD36-5BFEA061DCC4}"/>
              </a:ext>
            </a:extLst>
          </p:cNvPr>
          <p:cNvSpPr/>
          <p:nvPr/>
        </p:nvSpPr>
        <p:spPr>
          <a:xfrm>
            <a:off x="11681494" y="3608506"/>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63" name="Oval 262">
            <a:extLst>
              <a:ext uri="{FF2B5EF4-FFF2-40B4-BE49-F238E27FC236}">
                <a16:creationId xmlns="" xmlns:a16="http://schemas.microsoft.com/office/drawing/2014/main" id="{E3AD0440-E0A7-4BF3-8699-6C8C7B5171F5}"/>
              </a:ext>
            </a:extLst>
          </p:cNvPr>
          <p:cNvSpPr/>
          <p:nvPr/>
        </p:nvSpPr>
        <p:spPr>
          <a:xfrm>
            <a:off x="10795698" y="4028076"/>
            <a:ext cx="337354" cy="337354"/>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64" name="Oval 263">
            <a:extLst>
              <a:ext uri="{FF2B5EF4-FFF2-40B4-BE49-F238E27FC236}">
                <a16:creationId xmlns="" xmlns:a16="http://schemas.microsoft.com/office/drawing/2014/main" id="{A8446884-103B-4E17-A5EC-567CD2F4D87B}"/>
              </a:ext>
            </a:extLst>
          </p:cNvPr>
          <p:cNvSpPr/>
          <p:nvPr/>
        </p:nvSpPr>
        <p:spPr>
          <a:xfrm>
            <a:off x="10933195" y="3362625"/>
            <a:ext cx="380158" cy="3801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65" name="Oval 264">
            <a:extLst>
              <a:ext uri="{FF2B5EF4-FFF2-40B4-BE49-F238E27FC236}">
                <a16:creationId xmlns="" xmlns:a16="http://schemas.microsoft.com/office/drawing/2014/main" id="{F74CAF07-D41C-4276-A739-120DC1F7EF4B}"/>
              </a:ext>
            </a:extLst>
          </p:cNvPr>
          <p:cNvSpPr/>
          <p:nvPr/>
        </p:nvSpPr>
        <p:spPr>
          <a:xfrm>
            <a:off x="11346577" y="352191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66" name="Oval 265">
            <a:extLst>
              <a:ext uri="{FF2B5EF4-FFF2-40B4-BE49-F238E27FC236}">
                <a16:creationId xmlns="" xmlns:a16="http://schemas.microsoft.com/office/drawing/2014/main" id="{1CAD666B-2AB8-4AB4-B2C4-14EECFF71136}"/>
              </a:ext>
            </a:extLst>
          </p:cNvPr>
          <p:cNvSpPr/>
          <p:nvPr/>
        </p:nvSpPr>
        <p:spPr>
          <a:xfrm>
            <a:off x="11192317" y="3275515"/>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67" name="Oval 266">
            <a:extLst>
              <a:ext uri="{FF2B5EF4-FFF2-40B4-BE49-F238E27FC236}">
                <a16:creationId xmlns="" xmlns:a16="http://schemas.microsoft.com/office/drawing/2014/main" id="{774E9D13-49BD-41A8-8FD4-25BFCAF6C860}"/>
              </a:ext>
            </a:extLst>
          </p:cNvPr>
          <p:cNvSpPr/>
          <p:nvPr/>
        </p:nvSpPr>
        <p:spPr>
          <a:xfrm>
            <a:off x="10770928" y="2806642"/>
            <a:ext cx="514818" cy="51481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68" name="Oval 267">
            <a:extLst>
              <a:ext uri="{FF2B5EF4-FFF2-40B4-BE49-F238E27FC236}">
                <a16:creationId xmlns="" xmlns:a16="http://schemas.microsoft.com/office/drawing/2014/main" id="{8085FE42-013A-40D7-8E29-F209396FCEB5}"/>
              </a:ext>
            </a:extLst>
          </p:cNvPr>
          <p:cNvSpPr/>
          <p:nvPr/>
        </p:nvSpPr>
        <p:spPr>
          <a:xfrm>
            <a:off x="10919027" y="2429078"/>
            <a:ext cx="337354" cy="33735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69" name="Oval 268">
            <a:extLst>
              <a:ext uri="{FF2B5EF4-FFF2-40B4-BE49-F238E27FC236}">
                <a16:creationId xmlns="" xmlns:a16="http://schemas.microsoft.com/office/drawing/2014/main" id="{55EB1534-D17D-4620-B4CE-F3E1E2E6B7EB}"/>
              </a:ext>
            </a:extLst>
          </p:cNvPr>
          <p:cNvSpPr/>
          <p:nvPr/>
        </p:nvSpPr>
        <p:spPr>
          <a:xfrm>
            <a:off x="11296531" y="2595115"/>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70" name="Oval 269">
            <a:extLst>
              <a:ext uri="{FF2B5EF4-FFF2-40B4-BE49-F238E27FC236}">
                <a16:creationId xmlns="" xmlns:a16="http://schemas.microsoft.com/office/drawing/2014/main" id="{41A8A6E1-B1FF-4504-9302-74709E5BA4F9}"/>
              </a:ext>
            </a:extLst>
          </p:cNvPr>
          <p:cNvSpPr/>
          <p:nvPr/>
        </p:nvSpPr>
        <p:spPr>
          <a:xfrm>
            <a:off x="11403758" y="257376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71" name="Oval 270">
            <a:extLst>
              <a:ext uri="{FF2B5EF4-FFF2-40B4-BE49-F238E27FC236}">
                <a16:creationId xmlns="" xmlns:a16="http://schemas.microsoft.com/office/drawing/2014/main" id="{956D302C-E05D-4556-9CF9-0288E5C578AC}"/>
              </a:ext>
            </a:extLst>
          </p:cNvPr>
          <p:cNvSpPr/>
          <p:nvPr/>
        </p:nvSpPr>
        <p:spPr>
          <a:xfrm>
            <a:off x="11588797" y="256807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72" name="Oval 271">
            <a:extLst>
              <a:ext uri="{FF2B5EF4-FFF2-40B4-BE49-F238E27FC236}">
                <a16:creationId xmlns="" xmlns:a16="http://schemas.microsoft.com/office/drawing/2014/main" id="{AA08F43A-3CAF-4431-B2BE-1993926F829F}"/>
              </a:ext>
            </a:extLst>
          </p:cNvPr>
          <p:cNvSpPr/>
          <p:nvPr/>
        </p:nvSpPr>
        <p:spPr>
          <a:xfrm>
            <a:off x="11460766" y="2672050"/>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73" name="Oval 272">
            <a:extLst>
              <a:ext uri="{FF2B5EF4-FFF2-40B4-BE49-F238E27FC236}">
                <a16:creationId xmlns="" xmlns:a16="http://schemas.microsoft.com/office/drawing/2014/main" id="{A677AF7E-4B0F-4BFE-9A97-3EEE8A81623D}"/>
              </a:ext>
            </a:extLst>
          </p:cNvPr>
          <p:cNvSpPr/>
          <p:nvPr/>
        </p:nvSpPr>
        <p:spPr>
          <a:xfrm>
            <a:off x="11226485" y="2725870"/>
            <a:ext cx="206262" cy="20626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74" name="Oval 273">
            <a:extLst>
              <a:ext uri="{FF2B5EF4-FFF2-40B4-BE49-F238E27FC236}">
                <a16:creationId xmlns="" xmlns:a16="http://schemas.microsoft.com/office/drawing/2014/main" id="{2F4A14A9-2C80-4181-9BD2-4FBC7594608B}"/>
              </a:ext>
            </a:extLst>
          </p:cNvPr>
          <p:cNvSpPr/>
          <p:nvPr/>
        </p:nvSpPr>
        <p:spPr>
          <a:xfrm>
            <a:off x="11661366" y="2643414"/>
            <a:ext cx="189643" cy="18964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75" name="Oval 274">
            <a:extLst>
              <a:ext uri="{FF2B5EF4-FFF2-40B4-BE49-F238E27FC236}">
                <a16:creationId xmlns="" xmlns:a16="http://schemas.microsoft.com/office/drawing/2014/main" id="{9EF59F71-25CE-4D45-AAD2-9D87D1E791BA}"/>
              </a:ext>
            </a:extLst>
          </p:cNvPr>
          <p:cNvSpPr/>
          <p:nvPr/>
        </p:nvSpPr>
        <p:spPr>
          <a:xfrm>
            <a:off x="11881004" y="2676121"/>
            <a:ext cx="297721" cy="297721"/>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76" name="Oval 275">
            <a:extLst>
              <a:ext uri="{FF2B5EF4-FFF2-40B4-BE49-F238E27FC236}">
                <a16:creationId xmlns="" xmlns:a16="http://schemas.microsoft.com/office/drawing/2014/main" id="{9B0415B1-8F19-4FE1-9648-9F1E79068DAB}"/>
              </a:ext>
            </a:extLst>
          </p:cNvPr>
          <p:cNvSpPr/>
          <p:nvPr/>
        </p:nvSpPr>
        <p:spPr>
          <a:xfrm>
            <a:off x="10100761" y="2781977"/>
            <a:ext cx="430236" cy="430236"/>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77" name="Oval 276">
            <a:extLst>
              <a:ext uri="{FF2B5EF4-FFF2-40B4-BE49-F238E27FC236}">
                <a16:creationId xmlns="" xmlns:a16="http://schemas.microsoft.com/office/drawing/2014/main" id="{DF3A70BF-CC58-477A-9BD6-B8656C199A6F}"/>
              </a:ext>
            </a:extLst>
          </p:cNvPr>
          <p:cNvSpPr/>
          <p:nvPr/>
        </p:nvSpPr>
        <p:spPr>
          <a:xfrm>
            <a:off x="8849853" y="2663835"/>
            <a:ext cx="174718" cy="17471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78" name="Oval 277">
            <a:extLst>
              <a:ext uri="{FF2B5EF4-FFF2-40B4-BE49-F238E27FC236}">
                <a16:creationId xmlns="" xmlns:a16="http://schemas.microsoft.com/office/drawing/2014/main" id="{99392F57-2AF3-40D4-B331-8F3EBC1A599C}"/>
              </a:ext>
            </a:extLst>
          </p:cNvPr>
          <p:cNvSpPr/>
          <p:nvPr/>
        </p:nvSpPr>
        <p:spPr>
          <a:xfrm>
            <a:off x="9580932" y="2761188"/>
            <a:ext cx="174718" cy="17471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79" name="Oval 278">
            <a:extLst>
              <a:ext uri="{FF2B5EF4-FFF2-40B4-BE49-F238E27FC236}">
                <a16:creationId xmlns="" xmlns:a16="http://schemas.microsoft.com/office/drawing/2014/main" id="{5E89E0BA-7AB4-4B82-A946-DFE4DBE119C2}"/>
              </a:ext>
            </a:extLst>
          </p:cNvPr>
          <p:cNvSpPr/>
          <p:nvPr/>
        </p:nvSpPr>
        <p:spPr>
          <a:xfrm>
            <a:off x="9455291" y="2891658"/>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80" name="Oval 279">
            <a:extLst>
              <a:ext uri="{FF2B5EF4-FFF2-40B4-BE49-F238E27FC236}">
                <a16:creationId xmlns="" xmlns:a16="http://schemas.microsoft.com/office/drawing/2014/main" id="{168BB7BE-E4AF-48A1-A8EE-6C9125D78240}"/>
              </a:ext>
            </a:extLst>
          </p:cNvPr>
          <p:cNvSpPr/>
          <p:nvPr/>
        </p:nvSpPr>
        <p:spPr>
          <a:xfrm>
            <a:off x="9864001" y="2511932"/>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81" name="Oval 280">
            <a:extLst>
              <a:ext uri="{FF2B5EF4-FFF2-40B4-BE49-F238E27FC236}">
                <a16:creationId xmlns="" xmlns:a16="http://schemas.microsoft.com/office/drawing/2014/main" id="{2636E64F-A167-43F3-A162-BA1EDFA42A0E}"/>
              </a:ext>
            </a:extLst>
          </p:cNvPr>
          <p:cNvSpPr/>
          <p:nvPr/>
        </p:nvSpPr>
        <p:spPr>
          <a:xfrm>
            <a:off x="10013437" y="2648156"/>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82" name="Oval 281">
            <a:extLst>
              <a:ext uri="{FF2B5EF4-FFF2-40B4-BE49-F238E27FC236}">
                <a16:creationId xmlns="" xmlns:a16="http://schemas.microsoft.com/office/drawing/2014/main" id="{C53E7212-9416-457E-913E-37E947445C11}"/>
              </a:ext>
            </a:extLst>
          </p:cNvPr>
          <p:cNvSpPr/>
          <p:nvPr/>
        </p:nvSpPr>
        <p:spPr>
          <a:xfrm>
            <a:off x="13513321" y="300768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84" name="Oval 283">
            <a:extLst>
              <a:ext uri="{FF2B5EF4-FFF2-40B4-BE49-F238E27FC236}">
                <a16:creationId xmlns="" xmlns:a16="http://schemas.microsoft.com/office/drawing/2014/main" id="{D91E3A81-965F-4DD8-A72D-AEB615BB08E9}"/>
              </a:ext>
            </a:extLst>
          </p:cNvPr>
          <p:cNvSpPr/>
          <p:nvPr/>
        </p:nvSpPr>
        <p:spPr>
          <a:xfrm>
            <a:off x="13378362" y="3181445"/>
            <a:ext cx="112384" cy="112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85" name="Oval 284">
            <a:extLst>
              <a:ext uri="{FF2B5EF4-FFF2-40B4-BE49-F238E27FC236}">
                <a16:creationId xmlns="" xmlns:a16="http://schemas.microsoft.com/office/drawing/2014/main" id="{DCDC4345-5D5B-4A09-B628-8993A805BD09}"/>
              </a:ext>
            </a:extLst>
          </p:cNvPr>
          <p:cNvSpPr/>
          <p:nvPr/>
        </p:nvSpPr>
        <p:spPr>
          <a:xfrm>
            <a:off x="13090924" y="3459232"/>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86" name="Oval 285">
            <a:extLst>
              <a:ext uri="{FF2B5EF4-FFF2-40B4-BE49-F238E27FC236}">
                <a16:creationId xmlns="" xmlns:a16="http://schemas.microsoft.com/office/drawing/2014/main" id="{6643080B-F2DA-4641-AC02-1C977C35F31C}"/>
              </a:ext>
            </a:extLst>
          </p:cNvPr>
          <p:cNvSpPr/>
          <p:nvPr/>
        </p:nvSpPr>
        <p:spPr>
          <a:xfrm>
            <a:off x="12753295" y="389827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87" name="Oval 286">
            <a:extLst>
              <a:ext uri="{FF2B5EF4-FFF2-40B4-BE49-F238E27FC236}">
                <a16:creationId xmlns="" xmlns:a16="http://schemas.microsoft.com/office/drawing/2014/main" id="{4E5478BB-73A7-4617-83CF-C1607A255CE0}"/>
              </a:ext>
            </a:extLst>
          </p:cNvPr>
          <p:cNvSpPr/>
          <p:nvPr/>
        </p:nvSpPr>
        <p:spPr>
          <a:xfrm>
            <a:off x="12850693" y="394318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288" name="Oval 287">
            <a:extLst>
              <a:ext uri="{FF2B5EF4-FFF2-40B4-BE49-F238E27FC236}">
                <a16:creationId xmlns="" xmlns:a16="http://schemas.microsoft.com/office/drawing/2014/main" id="{CC2439C0-D5DC-44E8-81A3-3AD3C659A9AE}"/>
              </a:ext>
            </a:extLst>
          </p:cNvPr>
          <p:cNvSpPr/>
          <p:nvPr/>
        </p:nvSpPr>
        <p:spPr>
          <a:xfrm>
            <a:off x="13188887" y="3934054"/>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89" name="Oval 288">
            <a:extLst>
              <a:ext uri="{FF2B5EF4-FFF2-40B4-BE49-F238E27FC236}">
                <a16:creationId xmlns="" xmlns:a16="http://schemas.microsoft.com/office/drawing/2014/main" id="{EA425BB6-1A48-446D-88ED-8AAE81CAB2AB}"/>
              </a:ext>
            </a:extLst>
          </p:cNvPr>
          <p:cNvSpPr/>
          <p:nvPr/>
        </p:nvSpPr>
        <p:spPr>
          <a:xfrm>
            <a:off x="12703207" y="3669462"/>
            <a:ext cx="189643" cy="18964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90" name="Oval 289">
            <a:extLst>
              <a:ext uri="{FF2B5EF4-FFF2-40B4-BE49-F238E27FC236}">
                <a16:creationId xmlns="" xmlns:a16="http://schemas.microsoft.com/office/drawing/2014/main" id="{15B0088E-C198-4FDA-807F-99BE24AD3484}"/>
              </a:ext>
            </a:extLst>
          </p:cNvPr>
          <p:cNvSpPr/>
          <p:nvPr/>
        </p:nvSpPr>
        <p:spPr>
          <a:xfrm>
            <a:off x="12139114" y="3484252"/>
            <a:ext cx="284106" cy="284106"/>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91" name="Oval 290">
            <a:extLst>
              <a:ext uri="{FF2B5EF4-FFF2-40B4-BE49-F238E27FC236}">
                <a16:creationId xmlns="" xmlns:a16="http://schemas.microsoft.com/office/drawing/2014/main" id="{D26314D4-B9F8-4EC5-831F-D7B48560E554}"/>
              </a:ext>
            </a:extLst>
          </p:cNvPr>
          <p:cNvSpPr/>
          <p:nvPr/>
        </p:nvSpPr>
        <p:spPr>
          <a:xfrm>
            <a:off x="11824050" y="3738024"/>
            <a:ext cx="189643" cy="18964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92" name="Oval 291">
            <a:extLst>
              <a:ext uri="{FF2B5EF4-FFF2-40B4-BE49-F238E27FC236}">
                <a16:creationId xmlns="" xmlns:a16="http://schemas.microsoft.com/office/drawing/2014/main" id="{438C85B3-4BB5-4CE4-AFF1-0F658D9C02B7}"/>
              </a:ext>
            </a:extLst>
          </p:cNvPr>
          <p:cNvSpPr/>
          <p:nvPr/>
        </p:nvSpPr>
        <p:spPr>
          <a:xfrm>
            <a:off x="11874430" y="3494732"/>
            <a:ext cx="221088" cy="22108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93" name="Oval 292">
            <a:extLst>
              <a:ext uri="{FF2B5EF4-FFF2-40B4-BE49-F238E27FC236}">
                <a16:creationId xmlns="" xmlns:a16="http://schemas.microsoft.com/office/drawing/2014/main" id="{E6481340-C44E-4613-A832-3FE5BA889881}"/>
              </a:ext>
            </a:extLst>
          </p:cNvPr>
          <p:cNvSpPr/>
          <p:nvPr/>
        </p:nvSpPr>
        <p:spPr>
          <a:xfrm>
            <a:off x="12009718" y="3270446"/>
            <a:ext cx="221088" cy="22108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94" name="Oval 293">
            <a:extLst>
              <a:ext uri="{FF2B5EF4-FFF2-40B4-BE49-F238E27FC236}">
                <a16:creationId xmlns="" xmlns:a16="http://schemas.microsoft.com/office/drawing/2014/main" id="{C90F86A3-4791-4088-8464-26687BF610EE}"/>
              </a:ext>
            </a:extLst>
          </p:cNvPr>
          <p:cNvSpPr/>
          <p:nvPr/>
        </p:nvSpPr>
        <p:spPr>
          <a:xfrm>
            <a:off x="12037282" y="3007608"/>
            <a:ext cx="221088" cy="22108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95" name="Oval 294">
            <a:extLst>
              <a:ext uri="{FF2B5EF4-FFF2-40B4-BE49-F238E27FC236}">
                <a16:creationId xmlns="" xmlns:a16="http://schemas.microsoft.com/office/drawing/2014/main" id="{E751A591-46B5-4B00-8FB4-F37E3EAB6C9F}"/>
              </a:ext>
            </a:extLst>
          </p:cNvPr>
          <p:cNvSpPr/>
          <p:nvPr/>
        </p:nvSpPr>
        <p:spPr>
          <a:xfrm>
            <a:off x="12379691" y="2790750"/>
            <a:ext cx="223972" cy="22397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96" name="Oval 295">
            <a:extLst>
              <a:ext uri="{FF2B5EF4-FFF2-40B4-BE49-F238E27FC236}">
                <a16:creationId xmlns="" xmlns:a16="http://schemas.microsoft.com/office/drawing/2014/main" id="{6D36A188-13AF-4D02-84AA-3940F574DA4A}"/>
              </a:ext>
            </a:extLst>
          </p:cNvPr>
          <p:cNvSpPr/>
          <p:nvPr/>
        </p:nvSpPr>
        <p:spPr>
          <a:xfrm>
            <a:off x="12202130" y="2601906"/>
            <a:ext cx="221088" cy="22108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97" name="Oval 296">
            <a:extLst>
              <a:ext uri="{FF2B5EF4-FFF2-40B4-BE49-F238E27FC236}">
                <a16:creationId xmlns="" xmlns:a16="http://schemas.microsoft.com/office/drawing/2014/main" id="{D36D4304-3F52-4CCA-8CF8-9AAC8003EF77}"/>
              </a:ext>
            </a:extLst>
          </p:cNvPr>
          <p:cNvSpPr/>
          <p:nvPr/>
        </p:nvSpPr>
        <p:spPr>
          <a:xfrm>
            <a:off x="12205601" y="2847209"/>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299" name="Oval 298">
            <a:extLst>
              <a:ext uri="{FF2B5EF4-FFF2-40B4-BE49-F238E27FC236}">
                <a16:creationId xmlns="" xmlns:a16="http://schemas.microsoft.com/office/drawing/2014/main" id="{00C215BD-70DD-42EB-910C-AB79EF411597}"/>
              </a:ext>
            </a:extLst>
          </p:cNvPr>
          <p:cNvSpPr/>
          <p:nvPr/>
        </p:nvSpPr>
        <p:spPr>
          <a:xfrm>
            <a:off x="10808185" y="250312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00" name="Oval 299">
            <a:extLst>
              <a:ext uri="{FF2B5EF4-FFF2-40B4-BE49-F238E27FC236}">
                <a16:creationId xmlns="" xmlns:a16="http://schemas.microsoft.com/office/drawing/2014/main" id="{525BD0B9-5E6C-4AC7-8457-FC789A62B82E}"/>
              </a:ext>
            </a:extLst>
          </p:cNvPr>
          <p:cNvSpPr/>
          <p:nvPr/>
        </p:nvSpPr>
        <p:spPr>
          <a:xfrm>
            <a:off x="10648089" y="2579226"/>
            <a:ext cx="174718" cy="17471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01" name="Oval 300">
            <a:extLst>
              <a:ext uri="{FF2B5EF4-FFF2-40B4-BE49-F238E27FC236}">
                <a16:creationId xmlns="" xmlns:a16="http://schemas.microsoft.com/office/drawing/2014/main" id="{AA9A1241-FE16-4A89-9E97-8EEAD759DB85}"/>
              </a:ext>
            </a:extLst>
          </p:cNvPr>
          <p:cNvSpPr/>
          <p:nvPr/>
        </p:nvSpPr>
        <p:spPr>
          <a:xfrm>
            <a:off x="10819432" y="2708111"/>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02" name="Oval 301">
            <a:extLst>
              <a:ext uri="{FF2B5EF4-FFF2-40B4-BE49-F238E27FC236}">
                <a16:creationId xmlns="" xmlns:a16="http://schemas.microsoft.com/office/drawing/2014/main" id="{162E35CA-784D-48A6-ADEF-6CE4000EFCE0}"/>
              </a:ext>
            </a:extLst>
          </p:cNvPr>
          <p:cNvSpPr/>
          <p:nvPr/>
        </p:nvSpPr>
        <p:spPr>
          <a:xfrm>
            <a:off x="10717567" y="2803015"/>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03" name="Oval 302">
            <a:extLst>
              <a:ext uri="{FF2B5EF4-FFF2-40B4-BE49-F238E27FC236}">
                <a16:creationId xmlns="" xmlns:a16="http://schemas.microsoft.com/office/drawing/2014/main" id="{89E0EBCC-C227-4D01-9B22-8C755106849F}"/>
              </a:ext>
            </a:extLst>
          </p:cNvPr>
          <p:cNvSpPr/>
          <p:nvPr/>
        </p:nvSpPr>
        <p:spPr>
          <a:xfrm>
            <a:off x="10300021" y="2648156"/>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04" name="Oval 303">
            <a:extLst>
              <a:ext uri="{FF2B5EF4-FFF2-40B4-BE49-F238E27FC236}">
                <a16:creationId xmlns="" xmlns:a16="http://schemas.microsoft.com/office/drawing/2014/main" id="{43A9269C-E8C8-471F-8446-4668308207EE}"/>
              </a:ext>
            </a:extLst>
          </p:cNvPr>
          <p:cNvSpPr/>
          <p:nvPr/>
        </p:nvSpPr>
        <p:spPr>
          <a:xfrm>
            <a:off x="10410859" y="2604345"/>
            <a:ext cx="174718" cy="17471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05" name="Oval 304">
            <a:extLst>
              <a:ext uri="{FF2B5EF4-FFF2-40B4-BE49-F238E27FC236}">
                <a16:creationId xmlns="" xmlns:a16="http://schemas.microsoft.com/office/drawing/2014/main" id="{227C501F-F896-4F7E-9CC0-7CAC36C6D47B}"/>
              </a:ext>
            </a:extLst>
          </p:cNvPr>
          <p:cNvSpPr/>
          <p:nvPr/>
        </p:nvSpPr>
        <p:spPr>
          <a:xfrm>
            <a:off x="10537678" y="2791660"/>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06" name="Oval 305">
            <a:extLst>
              <a:ext uri="{FF2B5EF4-FFF2-40B4-BE49-F238E27FC236}">
                <a16:creationId xmlns="" xmlns:a16="http://schemas.microsoft.com/office/drawing/2014/main" id="{C1255E43-96E1-473F-9113-140756E059DC}"/>
              </a:ext>
            </a:extLst>
          </p:cNvPr>
          <p:cNvSpPr/>
          <p:nvPr/>
        </p:nvSpPr>
        <p:spPr>
          <a:xfrm>
            <a:off x="10582414" y="2977774"/>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07" name="Oval 306">
            <a:extLst>
              <a:ext uri="{FF2B5EF4-FFF2-40B4-BE49-F238E27FC236}">
                <a16:creationId xmlns="" xmlns:a16="http://schemas.microsoft.com/office/drawing/2014/main" id="{F8319EF0-04DE-4ECA-BC54-32324C0F1C2B}"/>
              </a:ext>
            </a:extLst>
          </p:cNvPr>
          <p:cNvSpPr/>
          <p:nvPr/>
        </p:nvSpPr>
        <p:spPr>
          <a:xfrm>
            <a:off x="10645126" y="3159760"/>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08" name="Oval 307">
            <a:extLst>
              <a:ext uri="{FF2B5EF4-FFF2-40B4-BE49-F238E27FC236}">
                <a16:creationId xmlns="" xmlns:a16="http://schemas.microsoft.com/office/drawing/2014/main" id="{1C2209A1-B252-4F23-A8C3-963C58AE89F4}"/>
              </a:ext>
            </a:extLst>
          </p:cNvPr>
          <p:cNvSpPr/>
          <p:nvPr/>
        </p:nvSpPr>
        <p:spPr>
          <a:xfrm>
            <a:off x="10532737" y="3596359"/>
            <a:ext cx="194515" cy="194515"/>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10" name="Oval 309">
            <a:extLst>
              <a:ext uri="{FF2B5EF4-FFF2-40B4-BE49-F238E27FC236}">
                <a16:creationId xmlns="" xmlns:a16="http://schemas.microsoft.com/office/drawing/2014/main" id="{3F23D7A3-5766-48E0-9631-C56F85ECB998}"/>
              </a:ext>
            </a:extLst>
          </p:cNvPr>
          <p:cNvSpPr/>
          <p:nvPr/>
        </p:nvSpPr>
        <p:spPr>
          <a:xfrm>
            <a:off x="10711338" y="3283734"/>
            <a:ext cx="194515" cy="194515"/>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11" name="Oval 310">
            <a:extLst>
              <a:ext uri="{FF2B5EF4-FFF2-40B4-BE49-F238E27FC236}">
                <a16:creationId xmlns="" xmlns:a16="http://schemas.microsoft.com/office/drawing/2014/main" id="{14F3AE9D-B642-493C-9D72-A7D30AA52488}"/>
              </a:ext>
            </a:extLst>
          </p:cNvPr>
          <p:cNvSpPr/>
          <p:nvPr/>
        </p:nvSpPr>
        <p:spPr>
          <a:xfrm>
            <a:off x="10763182" y="3526162"/>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12" name="Oval 311">
            <a:extLst>
              <a:ext uri="{FF2B5EF4-FFF2-40B4-BE49-F238E27FC236}">
                <a16:creationId xmlns="" xmlns:a16="http://schemas.microsoft.com/office/drawing/2014/main" id="{F9065238-AAD4-415B-A1AB-8C233C6FDC19}"/>
              </a:ext>
            </a:extLst>
          </p:cNvPr>
          <p:cNvSpPr/>
          <p:nvPr/>
        </p:nvSpPr>
        <p:spPr>
          <a:xfrm>
            <a:off x="10672412" y="349714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13" name="Oval 312">
            <a:extLst>
              <a:ext uri="{FF2B5EF4-FFF2-40B4-BE49-F238E27FC236}">
                <a16:creationId xmlns="" xmlns:a16="http://schemas.microsoft.com/office/drawing/2014/main" id="{3DE4E1DC-2938-4A92-AC4E-93B3EE06EBEE}"/>
              </a:ext>
            </a:extLst>
          </p:cNvPr>
          <p:cNvSpPr/>
          <p:nvPr/>
        </p:nvSpPr>
        <p:spPr>
          <a:xfrm>
            <a:off x="10774410" y="3706356"/>
            <a:ext cx="194515" cy="194515"/>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14" name="Oval 313">
            <a:extLst>
              <a:ext uri="{FF2B5EF4-FFF2-40B4-BE49-F238E27FC236}">
                <a16:creationId xmlns="" xmlns:a16="http://schemas.microsoft.com/office/drawing/2014/main" id="{405B712E-1B44-4AAA-98A4-7FEC6CB79BDC}"/>
              </a:ext>
            </a:extLst>
          </p:cNvPr>
          <p:cNvSpPr/>
          <p:nvPr/>
        </p:nvSpPr>
        <p:spPr>
          <a:xfrm>
            <a:off x="10990723" y="3761442"/>
            <a:ext cx="228355" cy="2283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15" name="Oval 314">
            <a:extLst>
              <a:ext uri="{FF2B5EF4-FFF2-40B4-BE49-F238E27FC236}">
                <a16:creationId xmlns="" xmlns:a16="http://schemas.microsoft.com/office/drawing/2014/main" id="{D4B96C71-43FF-4EFA-9D4D-545A6A7987C4}"/>
              </a:ext>
            </a:extLst>
          </p:cNvPr>
          <p:cNvSpPr/>
          <p:nvPr/>
        </p:nvSpPr>
        <p:spPr>
          <a:xfrm>
            <a:off x="11526215" y="4026770"/>
            <a:ext cx="254411" cy="25441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16" name="Oval 315">
            <a:extLst>
              <a:ext uri="{FF2B5EF4-FFF2-40B4-BE49-F238E27FC236}">
                <a16:creationId xmlns="" xmlns:a16="http://schemas.microsoft.com/office/drawing/2014/main" id="{E2E15C70-634B-4531-9092-ECBDB03B648A}"/>
              </a:ext>
            </a:extLst>
          </p:cNvPr>
          <p:cNvSpPr/>
          <p:nvPr/>
        </p:nvSpPr>
        <p:spPr>
          <a:xfrm>
            <a:off x="12395548" y="3762274"/>
            <a:ext cx="260874" cy="26087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17" name="Oval 316">
            <a:extLst>
              <a:ext uri="{FF2B5EF4-FFF2-40B4-BE49-F238E27FC236}">
                <a16:creationId xmlns="" xmlns:a16="http://schemas.microsoft.com/office/drawing/2014/main" id="{DB865C1B-7213-44C6-B751-AB6C5F1D1971}"/>
              </a:ext>
            </a:extLst>
          </p:cNvPr>
          <p:cNvSpPr/>
          <p:nvPr/>
        </p:nvSpPr>
        <p:spPr>
          <a:xfrm>
            <a:off x="12454991" y="3496494"/>
            <a:ext cx="238166" cy="238166"/>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20" name="Oval 319">
            <a:extLst>
              <a:ext uri="{FF2B5EF4-FFF2-40B4-BE49-F238E27FC236}">
                <a16:creationId xmlns="" xmlns:a16="http://schemas.microsoft.com/office/drawing/2014/main" id="{C38092BD-F200-4AD6-B07C-6C63658FA104}"/>
              </a:ext>
            </a:extLst>
          </p:cNvPr>
          <p:cNvSpPr/>
          <p:nvPr/>
        </p:nvSpPr>
        <p:spPr>
          <a:xfrm>
            <a:off x="12362554" y="4538362"/>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21" name="Oval 320">
            <a:extLst>
              <a:ext uri="{FF2B5EF4-FFF2-40B4-BE49-F238E27FC236}">
                <a16:creationId xmlns="" xmlns:a16="http://schemas.microsoft.com/office/drawing/2014/main" id="{77FFA7F7-5CAA-4175-AC39-664EE0CA7605}"/>
              </a:ext>
            </a:extLst>
          </p:cNvPr>
          <p:cNvSpPr/>
          <p:nvPr/>
        </p:nvSpPr>
        <p:spPr>
          <a:xfrm>
            <a:off x="13010262" y="2696746"/>
            <a:ext cx="221088" cy="22108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22" name="Oval 321">
            <a:extLst>
              <a:ext uri="{FF2B5EF4-FFF2-40B4-BE49-F238E27FC236}">
                <a16:creationId xmlns="" xmlns:a16="http://schemas.microsoft.com/office/drawing/2014/main" id="{48C3C296-9551-4283-813B-D8EAD0B896FE}"/>
              </a:ext>
            </a:extLst>
          </p:cNvPr>
          <p:cNvSpPr/>
          <p:nvPr/>
        </p:nvSpPr>
        <p:spPr>
          <a:xfrm>
            <a:off x="12831142" y="2883850"/>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23" name="Oval 322">
            <a:extLst>
              <a:ext uri="{FF2B5EF4-FFF2-40B4-BE49-F238E27FC236}">
                <a16:creationId xmlns="" xmlns:a16="http://schemas.microsoft.com/office/drawing/2014/main" id="{0DCD5293-0722-4302-9696-194E0A99EA72}"/>
              </a:ext>
            </a:extLst>
          </p:cNvPr>
          <p:cNvSpPr/>
          <p:nvPr/>
        </p:nvSpPr>
        <p:spPr>
          <a:xfrm>
            <a:off x="13361705" y="2769383"/>
            <a:ext cx="221088" cy="22108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24" name="Oval 323">
            <a:extLst>
              <a:ext uri="{FF2B5EF4-FFF2-40B4-BE49-F238E27FC236}">
                <a16:creationId xmlns="" xmlns:a16="http://schemas.microsoft.com/office/drawing/2014/main" id="{54045D4D-9974-45BB-9E00-8A03B35A57BA}"/>
              </a:ext>
            </a:extLst>
          </p:cNvPr>
          <p:cNvSpPr/>
          <p:nvPr/>
        </p:nvSpPr>
        <p:spPr>
          <a:xfrm>
            <a:off x="13265338" y="2686186"/>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25" name="Oval 324">
            <a:extLst>
              <a:ext uri="{FF2B5EF4-FFF2-40B4-BE49-F238E27FC236}">
                <a16:creationId xmlns="" xmlns:a16="http://schemas.microsoft.com/office/drawing/2014/main" id="{E86B5FB9-8484-4262-96FB-7198356F4DC5}"/>
              </a:ext>
            </a:extLst>
          </p:cNvPr>
          <p:cNvSpPr/>
          <p:nvPr/>
        </p:nvSpPr>
        <p:spPr>
          <a:xfrm>
            <a:off x="13342972" y="3020687"/>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26" name="Oval 325">
            <a:extLst>
              <a:ext uri="{FF2B5EF4-FFF2-40B4-BE49-F238E27FC236}">
                <a16:creationId xmlns="" xmlns:a16="http://schemas.microsoft.com/office/drawing/2014/main" id="{792541CC-C4AA-4C38-AD25-C6971D406B9D}"/>
              </a:ext>
            </a:extLst>
          </p:cNvPr>
          <p:cNvSpPr/>
          <p:nvPr/>
        </p:nvSpPr>
        <p:spPr>
          <a:xfrm>
            <a:off x="12792216" y="2658252"/>
            <a:ext cx="189643" cy="18964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28" name="Oval 327">
            <a:extLst>
              <a:ext uri="{FF2B5EF4-FFF2-40B4-BE49-F238E27FC236}">
                <a16:creationId xmlns="" xmlns:a16="http://schemas.microsoft.com/office/drawing/2014/main" id="{C240ADAA-6506-4C77-A421-66A8FBDC98E9}"/>
              </a:ext>
            </a:extLst>
          </p:cNvPr>
          <p:cNvSpPr/>
          <p:nvPr/>
        </p:nvSpPr>
        <p:spPr>
          <a:xfrm>
            <a:off x="12634522" y="2941600"/>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29" name="Oval 328">
            <a:extLst>
              <a:ext uri="{FF2B5EF4-FFF2-40B4-BE49-F238E27FC236}">
                <a16:creationId xmlns="" xmlns:a16="http://schemas.microsoft.com/office/drawing/2014/main" id="{F11D6602-FF3D-41E9-9931-10856216ADF8}"/>
              </a:ext>
            </a:extLst>
          </p:cNvPr>
          <p:cNvSpPr/>
          <p:nvPr/>
        </p:nvSpPr>
        <p:spPr>
          <a:xfrm>
            <a:off x="12623500" y="2765243"/>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30" name="Oval 329">
            <a:extLst>
              <a:ext uri="{FF2B5EF4-FFF2-40B4-BE49-F238E27FC236}">
                <a16:creationId xmlns="" xmlns:a16="http://schemas.microsoft.com/office/drawing/2014/main" id="{952726EA-F007-4682-83CA-221D7E96EE36}"/>
              </a:ext>
            </a:extLst>
          </p:cNvPr>
          <p:cNvSpPr/>
          <p:nvPr/>
        </p:nvSpPr>
        <p:spPr>
          <a:xfrm>
            <a:off x="12693631" y="2658830"/>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31" name="Oval 330">
            <a:extLst>
              <a:ext uri="{FF2B5EF4-FFF2-40B4-BE49-F238E27FC236}">
                <a16:creationId xmlns="" xmlns:a16="http://schemas.microsoft.com/office/drawing/2014/main" id="{A1FADCAB-E108-402F-A8C7-F0E032118E20}"/>
              </a:ext>
            </a:extLst>
          </p:cNvPr>
          <p:cNvSpPr/>
          <p:nvPr/>
        </p:nvSpPr>
        <p:spPr>
          <a:xfrm>
            <a:off x="12584473" y="2687395"/>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32" name="Oval 331">
            <a:extLst>
              <a:ext uri="{FF2B5EF4-FFF2-40B4-BE49-F238E27FC236}">
                <a16:creationId xmlns="" xmlns:a16="http://schemas.microsoft.com/office/drawing/2014/main" id="{5E90DD2E-8747-48D3-B391-7C8687972E55}"/>
              </a:ext>
            </a:extLst>
          </p:cNvPr>
          <p:cNvSpPr/>
          <p:nvPr/>
        </p:nvSpPr>
        <p:spPr>
          <a:xfrm>
            <a:off x="12449959" y="268273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33" name="Oval 332">
            <a:extLst>
              <a:ext uri="{FF2B5EF4-FFF2-40B4-BE49-F238E27FC236}">
                <a16:creationId xmlns="" xmlns:a16="http://schemas.microsoft.com/office/drawing/2014/main" id="{95814879-5E50-475A-8FB5-E18ECA043EC0}"/>
              </a:ext>
            </a:extLst>
          </p:cNvPr>
          <p:cNvSpPr/>
          <p:nvPr/>
        </p:nvSpPr>
        <p:spPr>
          <a:xfrm>
            <a:off x="12054058" y="3727156"/>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34" name="Oval 333">
            <a:extLst>
              <a:ext uri="{FF2B5EF4-FFF2-40B4-BE49-F238E27FC236}">
                <a16:creationId xmlns="" xmlns:a16="http://schemas.microsoft.com/office/drawing/2014/main" id="{5BE15169-7211-4FD5-8BF8-08AB7607CD3B}"/>
              </a:ext>
            </a:extLst>
          </p:cNvPr>
          <p:cNvSpPr/>
          <p:nvPr/>
        </p:nvSpPr>
        <p:spPr>
          <a:xfrm>
            <a:off x="12359854" y="4017544"/>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35" name="Oval 334">
            <a:extLst>
              <a:ext uri="{FF2B5EF4-FFF2-40B4-BE49-F238E27FC236}">
                <a16:creationId xmlns="" xmlns:a16="http://schemas.microsoft.com/office/drawing/2014/main" id="{AF1B6B44-E1C7-4CB5-A6E5-1B07FD10CC6D}"/>
              </a:ext>
            </a:extLst>
          </p:cNvPr>
          <p:cNvSpPr/>
          <p:nvPr/>
        </p:nvSpPr>
        <p:spPr>
          <a:xfrm>
            <a:off x="12500497" y="404802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36" name="Oval 335">
            <a:extLst>
              <a:ext uri="{FF2B5EF4-FFF2-40B4-BE49-F238E27FC236}">
                <a16:creationId xmlns="" xmlns:a16="http://schemas.microsoft.com/office/drawing/2014/main" id="{82876284-C033-4289-B2EA-FC1C9D3A71AA}"/>
              </a:ext>
            </a:extLst>
          </p:cNvPr>
          <p:cNvSpPr/>
          <p:nvPr/>
        </p:nvSpPr>
        <p:spPr>
          <a:xfrm>
            <a:off x="12602707" y="406441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38" name="Oval 337">
            <a:extLst>
              <a:ext uri="{FF2B5EF4-FFF2-40B4-BE49-F238E27FC236}">
                <a16:creationId xmlns="" xmlns:a16="http://schemas.microsoft.com/office/drawing/2014/main" id="{82186D82-3905-4E1D-8AE8-2C852A10DB3D}"/>
              </a:ext>
            </a:extLst>
          </p:cNvPr>
          <p:cNvSpPr/>
          <p:nvPr/>
        </p:nvSpPr>
        <p:spPr>
          <a:xfrm>
            <a:off x="12273158" y="3808112"/>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39" name="Oval 338">
            <a:extLst>
              <a:ext uri="{FF2B5EF4-FFF2-40B4-BE49-F238E27FC236}">
                <a16:creationId xmlns="" xmlns:a16="http://schemas.microsoft.com/office/drawing/2014/main" id="{B05D482B-1304-418D-BE4A-9B10466ABDA8}"/>
              </a:ext>
            </a:extLst>
          </p:cNvPr>
          <p:cNvSpPr/>
          <p:nvPr/>
        </p:nvSpPr>
        <p:spPr>
          <a:xfrm>
            <a:off x="10040964" y="3237841"/>
            <a:ext cx="257983" cy="25798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40" name="Oval 339">
            <a:extLst>
              <a:ext uri="{FF2B5EF4-FFF2-40B4-BE49-F238E27FC236}">
                <a16:creationId xmlns="" xmlns:a16="http://schemas.microsoft.com/office/drawing/2014/main" id="{16932FC2-8340-48E0-96D3-6CCAF29149F9}"/>
              </a:ext>
            </a:extLst>
          </p:cNvPr>
          <p:cNvSpPr/>
          <p:nvPr/>
        </p:nvSpPr>
        <p:spPr>
          <a:xfrm>
            <a:off x="9889060" y="3415985"/>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41" name="Oval 340">
            <a:extLst>
              <a:ext uri="{FF2B5EF4-FFF2-40B4-BE49-F238E27FC236}">
                <a16:creationId xmlns="" xmlns:a16="http://schemas.microsoft.com/office/drawing/2014/main" id="{A0771389-D096-4370-B43D-B5CD0FE4F7C6}"/>
              </a:ext>
            </a:extLst>
          </p:cNvPr>
          <p:cNvSpPr/>
          <p:nvPr/>
        </p:nvSpPr>
        <p:spPr>
          <a:xfrm>
            <a:off x="11151760" y="3998441"/>
            <a:ext cx="115758" cy="11575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42" name="Oval 341">
            <a:extLst>
              <a:ext uri="{FF2B5EF4-FFF2-40B4-BE49-F238E27FC236}">
                <a16:creationId xmlns="" xmlns:a16="http://schemas.microsoft.com/office/drawing/2014/main" id="{B52A153A-AA48-40FD-BCA0-9821649B9CF7}"/>
              </a:ext>
            </a:extLst>
          </p:cNvPr>
          <p:cNvSpPr/>
          <p:nvPr/>
        </p:nvSpPr>
        <p:spPr>
          <a:xfrm>
            <a:off x="11801423" y="3961529"/>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43" name="Oval 342">
            <a:extLst>
              <a:ext uri="{FF2B5EF4-FFF2-40B4-BE49-F238E27FC236}">
                <a16:creationId xmlns="" xmlns:a16="http://schemas.microsoft.com/office/drawing/2014/main" id="{88324A76-8470-471E-894E-8721E3D9169E}"/>
              </a:ext>
            </a:extLst>
          </p:cNvPr>
          <p:cNvSpPr/>
          <p:nvPr/>
        </p:nvSpPr>
        <p:spPr>
          <a:xfrm>
            <a:off x="11678608" y="3892528"/>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44" name="Oval 343">
            <a:extLst>
              <a:ext uri="{FF2B5EF4-FFF2-40B4-BE49-F238E27FC236}">
                <a16:creationId xmlns="" xmlns:a16="http://schemas.microsoft.com/office/drawing/2014/main" id="{15FE37F4-4667-4D9F-A7B3-978B6CE7E707}"/>
              </a:ext>
            </a:extLst>
          </p:cNvPr>
          <p:cNvSpPr/>
          <p:nvPr/>
        </p:nvSpPr>
        <p:spPr>
          <a:xfrm>
            <a:off x="11708431" y="378990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45" name="Oval 344">
            <a:extLst>
              <a:ext uri="{FF2B5EF4-FFF2-40B4-BE49-F238E27FC236}">
                <a16:creationId xmlns="" xmlns:a16="http://schemas.microsoft.com/office/drawing/2014/main" id="{6C0211FF-9271-4533-984D-E5A9EF2220E2}"/>
              </a:ext>
            </a:extLst>
          </p:cNvPr>
          <p:cNvSpPr/>
          <p:nvPr/>
        </p:nvSpPr>
        <p:spPr>
          <a:xfrm>
            <a:off x="9600424" y="2962571"/>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46" name="Oval 345">
            <a:extLst>
              <a:ext uri="{FF2B5EF4-FFF2-40B4-BE49-F238E27FC236}">
                <a16:creationId xmlns="" xmlns:a16="http://schemas.microsoft.com/office/drawing/2014/main" id="{91400FA4-CF44-4580-853B-8DCA0F5F6221}"/>
              </a:ext>
            </a:extLst>
          </p:cNvPr>
          <p:cNvSpPr/>
          <p:nvPr/>
        </p:nvSpPr>
        <p:spPr>
          <a:xfrm>
            <a:off x="9914173" y="2797752"/>
            <a:ext cx="174718" cy="17471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47" name="Oval 346">
            <a:extLst>
              <a:ext uri="{FF2B5EF4-FFF2-40B4-BE49-F238E27FC236}">
                <a16:creationId xmlns="" xmlns:a16="http://schemas.microsoft.com/office/drawing/2014/main" id="{93616D22-6BA6-4607-99BF-83E09FC69A1A}"/>
              </a:ext>
            </a:extLst>
          </p:cNvPr>
          <p:cNvSpPr/>
          <p:nvPr/>
        </p:nvSpPr>
        <p:spPr>
          <a:xfrm>
            <a:off x="10078754" y="2741414"/>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48" name="Oval 347">
            <a:extLst>
              <a:ext uri="{FF2B5EF4-FFF2-40B4-BE49-F238E27FC236}">
                <a16:creationId xmlns="" xmlns:a16="http://schemas.microsoft.com/office/drawing/2014/main" id="{187B5821-5997-4ABB-B2DE-D7EE97D78C9B}"/>
              </a:ext>
            </a:extLst>
          </p:cNvPr>
          <p:cNvSpPr/>
          <p:nvPr/>
        </p:nvSpPr>
        <p:spPr>
          <a:xfrm>
            <a:off x="9799730" y="274819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49" name="Oval 348">
            <a:extLst>
              <a:ext uri="{FF2B5EF4-FFF2-40B4-BE49-F238E27FC236}">
                <a16:creationId xmlns="" xmlns:a16="http://schemas.microsoft.com/office/drawing/2014/main" id="{B9F6BDC5-52C9-4F55-874D-2BA9788955AC}"/>
              </a:ext>
            </a:extLst>
          </p:cNvPr>
          <p:cNvSpPr/>
          <p:nvPr/>
        </p:nvSpPr>
        <p:spPr>
          <a:xfrm>
            <a:off x="9768082" y="2856076"/>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50" name="Oval 349">
            <a:extLst>
              <a:ext uri="{FF2B5EF4-FFF2-40B4-BE49-F238E27FC236}">
                <a16:creationId xmlns="" xmlns:a16="http://schemas.microsoft.com/office/drawing/2014/main" id="{8F10B603-6667-4F32-BE8F-5F06159329B5}"/>
              </a:ext>
            </a:extLst>
          </p:cNvPr>
          <p:cNvSpPr/>
          <p:nvPr/>
        </p:nvSpPr>
        <p:spPr>
          <a:xfrm>
            <a:off x="9412393" y="3771636"/>
            <a:ext cx="174718" cy="17471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51" name="Oval 350">
            <a:extLst>
              <a:ext uri="{FF2B5EF4-FFF2-40B4-BE49-F238E27FC236}">
                <a16:creationId xmlns="" xmlns:a16="http://schemas.microsoft.com/office/drawing/2014/main" id="{20862B16-BC0B-425D-B2E8-F593966228DF}"/>
              </a:ext>
            </a:extLst>
          </p:cNvPr>
          <p:cNvSpPr/>
          <p:nvPr/>
        </p:nvSpPr>
        <p:spPr>
          <a:xfrm>
            <a:off x="9281614" y="3849826"/>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52" name="Oval 351">
            <a:extLst>
              <a:ext uri="{FF2B5EF4-FFF2-40B4-BE49-F238E27FC236}">
                <a16:creationId xmlns="" xmlns:a16="http://schemas.microsoft.com/office/drawing/2014/main" id="{DE8367B0-19EA-41BB-9854-030ACD7A1DF2}"/>
              </a:ext>
            </a:extLst>
          </p:cNvPr>
          <p:cNvSpPr/>
          <p:nvPr/>
        </p:nvSpPr>
        <p:spPr>
          <a:xfrm>
            <a:off x="9260977" y="375249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54" name="Oval 353">
            <a:extLst>
              <a:ext uri="{FF2B5EF4-FFF2-40B4-BE49-F238E27FC236}">
                <a16:creationId xmlns="" xmlns:a16="http://schemas.microsoft.com/office/drawing/2014/main" id="{40F14C03-AB68-407B-A245-7A802DDF2208}"/>
              </a:ext>
            </a:extLst>
          </p:cNvPr>
          <p:cNvSpPr/>
          <p:nvPr/>
        </p:nvSpPr>
        <p:spPr>
          <a:xfrm>
            <a:off x="9795806" y="334896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55" name="Oval 354">
            <a:extLst>
              <a:ext uri="{FF2B5EF4-FFF2-40B4-BE49-F238E27FC236}">
                <a16:creationId xmlns="" xmlns:a16="http://schemas.microsoft.com/office/drawing/2014/main" id="{3FD938ED-879D-41FF-9B02-97D6A80CE2D9}"/>
              </a:ext>
            </a:extLst>
          </p:cNvPr>
          <p:cNvSpPr/>
          <p:nvPr/>
        </p:nvSpPr>
        <p:spPr>
          <a:xfrm>
            <a:off x="9540144" y="3321462"/>
            <a:ext cx="228355" cy="228355"/>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56" name="Oval 355">
            <a:extLst>
              <a:ext uri="{FF2B5EF4-FFF2-40B4-BE49-F238E27FC236}">
                <a16:creationId xmlns="" xmlns:a16="http://schemas.microsoft.com/office/drawing/2014/main" id="{927F1193-E148-461B-B12F-5C6ABC589596}"/>
              </a:ext>
            </a:extLst>
          </p:cNvPr>
          <p:cNvSpPr/>
          <p:nvPr/>
        </p:nvSpPr>
        <p:spPr>
          <a:xfrm>
            <a:off x="9412393" y="3071825"/>
            <a:ext cx="252101" cy="25210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57" name="Oval 356">
            <a:extLst>
              <a:ext uri="{FF2B5EF4-FFF2-40B4-BE49-F238E27FC236}">
                <a16:creationId xmlns="" xmlns:a16="http://schemas.microsoft.com/office/drawing/2014/main" id="{ABB8A2A2-C731-41F3-9B23-207AFDE6C2B4}"/>
              </a:ext>
            </a:extLst>
          </p:cNvPr>
          <p:cNvSpPr/>
          <p:nvPr/>
        </p:nvSpPr>
        <p:spPr>
          <a:xfrm>
            <a:off x="8563846" y="3549820"/>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58" name="Oval 357">
            <a:extLst>
              <a:ext uri="{FF2B5EF4-FFF2-40B4-BE49-F238E27FC236}">
                <a16:creationId xmlns="" xmlns:a16="http://schemas.microsoft.com/office/drawing/2014/main" id="{02891F32-E5DA-4AA6-B07D-541EE26677FB}"/>
              </a:ext>
            </a:extLst>
          </p:cNvPr>
          <p:cNvSpPr/>
          <p:nvPr/>
        </p:nvSpPr>
        <p:spPr>
          <a:xfrm>
            <a:off x="8586727" y="3437594"/>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59" name="Oval 358">
            <a:extLst>
              <a:ext uri="{FF2B5EF4-FFF2-40B4-BE49-F238E27FC236}">
                <a16:creationId xmlns="" xmlns:a16="http://schemas.microsoft.com/office/drawing/2014/main" id="{53E5D0B2-D133-4F92-A030-598C8543A6BB}"/>
              </a:ext>
            </a:extLst>
          </p:cNvPr>
          <p:cNvSpPr/>
          <p:nvPr/>
        </p:nvSpPr>
        <p:spPr>
          <a:xfrm>
            <a:off x="8735839" y="3070226"/>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60" name="Oval 359">
            <a:extLst>
              <a:ext uri="{FF2B5EF4-FFF2-40B4-BE49-F238E27FC236}">
                <a16:creationId xmlns="" xmlns:a16="http://schemas.microsoft.com/office/drawing/2014/main" id="{7D486841-1114-4148-BC1D-6CD34FF35211}"/>
              </a:ext>
            </a:extLst>
          </p:cNvPr>
          <p:cNvSpPr/>
          <p:nvPr/>
        </p:nvSpPr>
        <p:spPr>
          <a:xfrm>
            <a:off x="8509219" y="2893895"/>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61" name="Oval 360">
            <a:extLst>
              <a:ext uri="{FF2B5EF4-FFF2-40B4-BE49-F238E27FC236}">
                <a16:creationId xmlns="" xmlns:a16="http://schemas.microsoft.com/office/drawing/2014/main" id="{0087087F-66BD-4512-8B29-0F760DE72A72}"/>
              </a:ext>
            </a:extLst>
          </p:cNvPr>
          <p:cNvSpPr/>
          <p:nvPr/>
        </p:nvSpPr>
        <p:spPr>
          <a:xfrm>
            <a:off x="9619480" y="5112598"/>
            <a:ext cx="261167" cy="2611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62" name="Oval 361">
            <a:extLst>
              <a:ext uri="{FF2B5EF4-FFF2-40B4-BE49-F238E27FC236}">
                <a16:creationId xmlns="" xmlns:a16="http://schemas.microsoft.com/office/drawing/2014/main" id="{1EF85409-EF32-4664-845A-E83402E9A796}"/>
              </a:ext>
            </a:extLst>
          </p:cNvPr>
          <p:cNvSpPr/>
          <p:nvPr/>
        </p:nvSpPr>
        <p:spPr>
          <a:xfrm>
            <a:off x="10917292" y="4385668"/>
            <a:ext cx="303258" cy="30325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63" name="Oval 362">
            <a:extLst>
              <a:ext uri="{FF2B5EF4-FFF2-40B4-BE49-F238E27FC236}">
                <a16:creationId xmlns="" xmlns:a16="http://schemas.microsoft.com/office/drawing/2014/main" id="{7654CF7C-C6B2-4DB0-8192-01AF536F2F75}"/>
              </a:ext>
            </a:extLst>
          </p:cNvPr>
          <p:cNvSpPr/>
          <p:nvPr/>
        </p:nvSpPr>
        <p:spPr>
          <a:xfrm>
            <a:off x="11249930" y="4482846"/>
            <a:ext cx="221088" cy="2210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64" name="Oval 363">
            <a:extLst>
              <a:ext uri="{FF2B5EF4-FFF2-40B4-BE49-F238E27FC236}">
                <a16:creationId xmlns="" xmlns:a16="http://schemas.microsoft.com/office/drawing/2014/main" id="{583465A7-2DAA-45C9-AFA7-179B6B1485CF}"/>
              </a:ext>
            </a:extLst>
          </p:cNvPr>
          <p:cNvSpPr/>
          <p:nvPr/>
        </p:nvSpPr>
        <p:spPr>
          <a:xfrm>
            <a:off x="11460418" y="4421535"/>
            <a:ext cx="115758" cy="11575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65" name="Oval 364">
            <a:extLst>
              <a:ext uri="{FF2B5EF4-FFF2-40B4-BE49-F238E27FC236}">
                <a16:creationId xmlns="" xmlns:a16="http://schemas.microsoft.com/office/drawing/2014/main" id="{41EFB88C-9B92-4FCB-9825-B4D4843391E9}"/>
              </a:ext>
            </a:extLst>
          </p:cNvPr>
          <p:cNvSpPr/>
          <p:nvPr/>
        </p:nvSpPr>
        <p:spPr>
          <a:xfrm>
            <a:off x="11542327" y="4301043"/>
            <a:ext cx="110483" cy="1104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67" name="Oval 366">
            <a:extLst>
              <a:ext uri="{FF2B5EF4-FFF2-40B4-BE49-F238E27FC236}">
                <a16:creationId xmlns="" xmlns:a16="http://schemas.microsoft.com/office/drawing/2014/main" id="{AA4795E9-C474-4042-B2AC-9649E34BBC6D}"/>
              </a:ext>
            </a:extLst>
          </p:cNvPr>
          <p:cNvSpPr/>
          <p:nvPr/>
        </p:nvSpPr>
        <p:spPr>
          <a:xfrm>
            <a:off x="11677473" y="4391069"/>
            <a:ext cx="110483" cy="1104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68" name="Oval 367">
            <a:extLst>
              <a:ext uri="{FF2B5EF4-FFF2-40B4-BE49-F238E27FC236}">
                <a16:creationId xmlns="" xmlns:a16="http://schemas.microsoft.com/office/drawing/2014/main" id="{701BDAA6-B666-4AE7-8F26-828517CB2150}"/>
              </a:ext>
            </a:extLst>
          </p:cNvPr>
          <p:cNvSpPr/>
          <p:nvPr/>
        </p:nvSpPr>
        <p:spPr>
          <a:xfrm>
            <a:off x="11744984" y="4267859"/>
            <a:ext cx="110483" cy="11048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69" name="Oval 368">
            <a:extLst>
              <a:ext uri="{FF2B5EF4-FFF2-40B4-BE49-F238E27FC236}">
                <a16:creationId xmlns="" xmlns:a16="http://schemas.microsoft.com/office/drawing/2014/main" id="{5CB9B389-CE13-449B-B939-567D254E5BE2}"/>
              </a:ext>
            </a:extLst>
          </p:cNvPr>
          <p:cNvSpPr/>
          <p:nvPr/>
        </p:nvSpPr>
        <p:spPr>
          <a:xfrm>
            <a:off x="11600839" y="4482457"/>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70" name="Oval 369">
            <a:extLst>
              <a:ext uri="{FF2B5EF4-FFF2-40B4-BE49-F238E27FC236}">
                <a16:creationId xmlns="" xmlns:a16="http://schemas.microsoft.com/office/drawing/2014/main" id="{412BB5E1-13FD-4C18-9D47-4A4E8CC1E28D}"/>
              </a:ext>
            </a:extLst>
          </p:cNvPr>
          <p:cNvSpPr/>
          <p:nvPr/>
        </p:nvSpPr>
        <p:spPr>
          <a:xfrm>
            <a:off x="10641092" y="3808112"/>
            <a:ext cx="117202" cy="11720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71" name="Oval 370">
            <a:extLst>
              <a:ext uri="{FF2B5EF4-FFF2-40B4-BE49-F238E27FC236}">
                <a16:creationId xmlns="" xmlns:a16="http://schemas.microsoft.com/office/drawing/2014/main" id="{CD8AADD0-E1D2-4577-8DC4-4D07776C58CA}"/>
              </a:ext>
            </a:extLst>
          </p:cNvPr>
          <p:cNvSpPr/>
          <p:nvPr/>
        </p:nvSpPr>
        <p:spPr>
          <a:xfrm>
            <a:off x="10539955" y="3846746"/>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72" name="Oval 371">
            <a:extLst>
              <a:ext uri="{FF2B5EF4-FFF2-40B4-BE49-F238E27FC236}">
                <a16:creationId xmlns="" xmlns:a16="http://schemas.microsoft.com/office/drawing/2014/main" id="{FEAD0906-976C-41A1-AF96-14DAB896EFDE}"/>
              </a:ext>
            </a:extLst>
          </p:cNvPr>
          <p:cNvSpPr/>
          <p:nvPr/>
        </p:nvSpPr>
        <p:spPr>
          <a:xfrm>
            <a:off x="10495381" y="3946429"/>
            <a:ext cx="257983" cy="25798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73" name="Oval 372">
            <a:extLst>
              <a:ext uri="{FF2B5EF4-FFF2-40B4-BE49-F238E27FC236}">
                <a16:creationId xmlns="" xmlns:a16="http://schemas.microsoft.com/office/drawing/2014/main" id="{4184E4E7-FC6B-499D-BC8F-5DF33D996A9A}"/>
              </a:ext>
            </a:extLst>
          </p:cNvPr>
          <p:cNvSpPr/>
          <p:nvPr/>
        </p:nvSpPr>
        <p:spPr>
          <a:xfrm>
            <a:off x="10765309" y="3937201"/>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74" name="Oval 373">
            <a:extLst>
              <a:ext uri="{FF2B5EF4-FFF2-40B4-BE49-F238E27FC236}">
                <a16:creationId xmlns="" xmlns:a16="http://schemas.microsoft.com/office/drawing/2014/main" id="{D75C808F-2A90-4362-9389-AA8D284A25F8}"/>
              </a:ext>
            </a:extLst>
          </p:cNvPr>
          <p:cNvSpPr/>
          <p:nvPr/>
        </p:nvSpPr>
        <p:spPr>
          <a:xfrm>
            <a:off x="10872842" y="3921109"/>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75" name="Oval 374">
            <a:extLst>
              <a:ext uri="{FF2B5EF4-FFF2-40B4-BE49-F238E27FC236}">
                <a16:creationId xmlns="" xmlns:a16="http://schemas.microsoft.com/office/drawing/2014/main" id="{320E8A41-453B-426D-AAC0-C4DB7CEE2411}"/>
              </a:ext>
            </a:extLst>
          </p:cNvPr>
          <p:cNvSpPr/>
          <p:nvPr/>
        </p:nvSpPr>
        <p:spPr>
          <a:xfrm>
            <a:off x="9783673" y="347673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76" name="Oval 375">
            <a:extLst>
              <a:ext uri="{FF2B5EF4-FFF2-40B4-BE49-F238E27FC236}">
                <a16:creationId xmlns="" xmlns:a16="http://schemas.microsoft.com/office/drawing/2014/main" id="{995AA9B2-0F30-44AD-91DE-B8E6275894ED}"/>
              </a:ext>
            </a:extLst>
          </p:cNvPr>
          <p:cNvSpPr/>
          <p:nvPr/>
        </p:nvSpPr>
        <p:spPr>
          <a:xfrm>
            <a:off x="9709745" y="3582473"/>
            <a:ext cx="186738" cy="18673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77" name="Oval 376">
            <a:extLst>
              <a:ext uri="{FF2B5EF4-FFF2-40B4-BE49-F238E27FC236}">
                <a16:creationId xmlns="" xmlns:a16="http://schemas.microsoft.com/office/drawing/2014/main" id="{5868ACE1-053A-4FD4-919C-AAA73D4CE3C5}"/>
              </a:ext>
            </a:extLst>
          </p:cNvPr>
          <p:cNvSpPr/>
          <p:nvPr/>
        </p:nvSpPr>
        <p:spPr>
          <a:xfrm>
            <a:off x="9710194" y="3793174"/>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78" name="Oval 377">
            <a:extLst>
              <a:ext uri="{FF2B5EF4-FFF2-40B4-BE49-F238E27FC236}">
                <a16:creationId xmlns="" xmlns:a16="http://schemas.microsoft.com/office/drawing/2014/main" id="{CE8631FB-6399-4370-917D-340E45FC9E09}"/>
              </a:ext>
            </a:extLst>
          </p:cNvPr>
          <p:cNvSpPr/>
          <p:nvPr/>
        </p:nvSpPr>
        <p:spPr>
          <a:xfrm>
            <a:off x="9613459" y="382809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79" name="Oval 378">
            <a:extLst>
              <a:ext uri="{FF2B5EF4-FFF2-40B4-BE49-F238E27FC236}">
                <a16:creationId xmlns="" xmlns:a16="http://schemas.microsoft.com/office/drawing/2014/main" id="{987560FB-60A0-4AE4-883E-390B8402F433}"/>
              </a:ext>
            </a:extLst>
          </p:cNvPr>
          <p:cNvSpPr/>
          <p:nvPr/>
        </p:nvSpPr>
        <p:spPr>
          <a:xfrm>
            <a:off x="10825234" y="4380753"/>
            <a:ext cx="88388" cy="883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80" name="Oval 379">
            <a:extLst>
              <a:ext uri="{FF2B5EF4-FFF2-40B4-BE49-F238E27FC236}">
                <a16:creationId xmlns="" xmlns:a16="http://schemas.microsoft.com/office/drawing/2014/main" id="{B7DB62B7-6587-429B-97BB-1199352CBD57}"/>
              </a:ext>
            </a:extLst>
          </p:cNvPr>
          <p:cNvSpPr/>
          <p:nvPr/>
        </p:nvSpPr>
        <p:spPr>
          <a:xfrm>
            <a:off x="10623635" y="4250396"/>
            <a:ext cx="170446" cy="17044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81" name="Oval 380">
            <a:extLst>
              <a:ext uri="{FF2B5EF4-FFF2-40B4-BE49-F238E27FC236}">
                <a16:creationId xmlns="" xmlns:a16="http://schemas.microsoft.com/office/drawing/2014/main" id="{3B2716D6-6DF1-4F65-9746-1F55C08CE42E}"/>
              </a:ext>
            </a:extLst>
          </p:cNvPr>
          <p:cNvSpPr/>
          <p:nvPr/>
        </p:nvSpPr>
        <p:spPr>
          <a:xfrm>
            <a:off x="8007253" y="325972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82" name="Oval 381">
            <a:extLst>
              <a:ext uri="{FF2B5EF4-FFF2-40B4-BE49-F238E27FC236}">
                <a16:creationId xmlns="" xmlns:a16="http://schemas.microsoft.com/office/drawing/2014/main" id="{3AD8D137-8E0C-4B0E-AB88-D1199A0A53A5}"/>
              </a:ext>
            </a:extLst>
          </p:cNvPr>
          <p:cNvSpPr/>
          <p:nvPr/>
        </p:nvSpPr>
        <p:spPr>
          <a:xfrm>
            <a:off x="8191798" y="3270448"/>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83" name="Oval 382">
            <a:extLst>
              <a:ext uri="{FF2B5EF4-FFF2-40B4-BE49-F238E27FC236}">
                <a16:creationId xmlns="" xmlns:a16="http://schemas.microsoft.com/office/drawing/2014/main" id="{44C38138-4CBB-4DA7-9E57-730FA8A32EEF}"/>
              </a:ext>
            </a:extLst>
          </p:cNvPr>
          <p:cNvSpPr/>
          <p:nvPr/>
        </p:nvSpPr>
        <p:spPr>
          <a:xfrm>
            <a:off x="8497146" y="334107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84" name="Oval 383">
            <a:extLst>
              <a:ext uri="{FF2B5EF4-FFF2-40B4-BE49-F238E27FC236}">
                <a16:creationId xmlns="" xmlns:a16="http://schemas.microsoft.com/office/drawing/2014/main" id="{7F6511A2-8D66-4E18-B197-C0C027C02B13}"/>
              </a:ext>
            </a:extLst>
          </p:cNvPr>
          <p:cNvSpPr/>
          <p:nvPr/>
        </p:nvSpPr>
        <p:spPr>
          <a:xfrm>
            <a:off x="8947807" y="327253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85" name="Oval 384">
            <a:extLst>
              <a:ext uri="{FF2B5EF4-FFF2-40B4-BE49-F238E27FC236}">
                <a16:creationId xmlns="" xmlns:a16="http://schemas.microsoft.com/office/drawing/2014/main" id="{B60CDE87-A57A-4A3D-9CEC-C2DCB6403123}"/>
              </a:ext>
            </a:extLst>
          </p:cNvPr>
          <p:cNvSpPr/>
          <p:nvPr/>
        </p:nvSpPr>
        <p:spPr>
          <a:xfrm>
            <a:off x="9442315" y="3338180"/>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86" name="Oval 385">
            <a:extLst>
              <a:ext uri="{FF2B5EF4-FFF2-40B4-BE49-F238E27FC236}">
                <a16:creationId xmlns="" xmlns:a16="http://schemas.microsoft.com/office/drawing/2014/main" id="{3A8AE440-3047-480C-A8D3-2D0D9A839160}"/>
              </a:ext>
            </a:extLst>
          </p:cNvPr>
          <p:cNvSpPr/>
          <p:nvPr/>
        </p:nvSpPr>
        <p:spPr>
          <a:xfrm>
            <a:off x="9304055" y="3413501"/>
            <a:ext cx="190132" cy="190132"/>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387" name="Oval 386">
            <a:extLst>
              <a:ext uri="{FF2B5EF4-FFF2-40B4-BE49-F238E27FC236}">
                <a16:creationId xmlns="" xmlns:a16="http://schemas.microsoft.com/office/drawing/2014/main" id="{67E54A39-C4EE-407E-8A7F-A5E9BFA43335}"/>
              </a:ext>
            </a:extLst>
          </p:cNvPr>
          <p:cNvSpPr/>
          <p:nvPr/>
        </p:nvSpPr>
        <p:spPr>
          <a:xfrm>
            <a:off x="9280610" y="3260485"/>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88" name="Oval 387">
            <a:extLst>
              <a:ext uri="{FF2B5EF4-FFF2-40B4-BE49-F238E27FC236}">
                <a16:creationId xmlns="" xmlns:a16="http://schemas.microsoft.com/office/drawing/2014/main" id="{141899F9-AB25-4D4A-9026-C06C301BA483}"/>
              </a:ext>
            </a:extLst>
          </p:cNvPr>
          <p:cNvSpPr/>
          <p:nvPr/>
        </p:nvSpPr>
        <p:spPr>
          <a:xfrm>
            <a:off x="9024538" y="3337212"/>
            <a:ext cx="129744" cy="12974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89" name="Oval 388">
            <a:extLst>
              <a:ext uri="{FF2B5EF4-FFF2-40B4-BE49-F238E27FC236}">
                <a16:creationId xmlns="" xmlns:a16="http://schemas.microsoft.com/office/drawing/2014/main" id="{59AEC4F6-0CDE-4AD7-9C1C-64D6B15EE2F2}"/>
              </a:ext>
            </a:extLst>
          </p:cNvPr>
          <p:cNvSpPr/>
          <p:nvPr/>
        </p:nvSpPr>
        <p:spPr>
          <a:xfrm>
            <a:off x="9260472" y="2935188"/>
            <a:ext cx="181363" cy="18136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90" name="Oval 389">
            <a:extLst>
              <a:ext uri="{FF2B5EF4-FFF2-40B4-BE49-F238E27FC236}">
                <a16:creationId xmlns="" xmlns:a16="http://schemas.microsoft.com/office/drawing/2014/main" id="{330C7E55-AA49-4246-AA69-8B227C007950}"/>
              </a:ext>
            </a:extLst>
          </p:cNvPr>
          <p:cNvSpPr/>
          <p:nvPr/>
        </p:nvSpPr>
        <p:spPr>
          <a:xfrm>
            <a:off x="9209987" y="2689865"/>
            <a:ext cx="218548" cy="21854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91" name="Oval 390">
            <a:extLst>
              <a:ext uri="{FF2B5EF4-FFF2-40B4-BE49-F238E27FC236}">
                <a16:creationId xmlns="" xmlns:a16="http://schemas.microsoft.com/office/drawing/2014/main" id="{770A42E8-EFAB-4478-B14D-8C63CCB27DD7}"/>
              </a:ext>
            </a:extLst>
          </p:cNvPr>
          <p:cNvSpPr/>
          <p:nvPr/>
        </p:nvSpPr>
        <p:spPr>
          <a:xfrm>
            <a:off x="9037812" y="3087384"/>
            <a:ext cx="218548" cy="21854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92" name="Oval 391">
            <a:extLst>
              <a:ext uri="{FF2B5EF4-FFF2-40B4-BE49-F238E27FC236}">
                <a16:creationId xmlns="" xmlns:a16="http://schemas.microsoft.com/office/drawing/2014/main" id="{937566CF-F044-4F7A-B4D7-27557B31ED00}"/>
              </a:ext>
            </a:extLst>
          </p:cNvPr>
          <p:cNvSpPr/>
          <p:nvPr/>
        </p:nvSpPr>
        <p:spPr>
          <a:xfrm>
            <a:off x="9305389" y="3152054"/>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93" name="Oval 392">
            <a:extLst>
              <a:ext uri="{FF2B5EF4-FFF2-40B4-BE49-F238E27FC236}">
                <a16:creationId xmlns="" xmlns:a16="http://schemas.microsoft.com/office/drawing/2014/main" id="{5F963C17-F9CC-4DCB-994B-5E8C8D24C48F}"/>
              </a:ext>
            </a:extLst>
          </p:cNvPr>
          <p:cNvSpPr/>
          <p:nvPr/>
        </p:nvSpPr>
        <p:spPr>
          <a:xfrm>
            <a:off x="9081343" y="2700074"/>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94" name="Oval 393">
            <a:extLst>
              <a:ext uri="{FF2B5EF4-FFF2-40B4-BE49-F238E27FC236}">
                <a16:creationId xmlns="" xmlns:a16="http://schemas.microsoft.com/office/drawing/2014/main" id="{14886D9B-0349-4870-94F7-39D2E1A2CBE6}"/>
              </a:ext>
            </a:extLst>
          </p:cNvPr>
          <p:cNvSpPr/>
          <p:nvPr/>
        </p:nvSpPr>
        <p:spPr>
          <a:xfrm>
            <a:off x="9010049" y="2836140"/>
            <a:ext cx="219402" cy="21940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95" name="Oval 394">
            <a:extLst>
              <a:ext uri="{FF2B5EF4-FFF2-40B4-BE49-F238E27FC236}">
                <a16:creationId xmlns="" xmlns:a16="http://schemas.microsoft.com/office/drawing/2014/main" id="{08495377-E0C5-41DE-9000-F591E56EA655}"/>
              </a:ext>
            </a:extLst>
          </p:cNvPr>
          <p:cNvSpPr/>
          <p:nvPr/>
        </p:nvSpPr>
        <p:spPr>
          <a:xfrm>
            <a:off x="8669217" y="2812218"/>
            <a:ext cx="219402" cy="219403"/>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96" name="Oval 395">
            <a:extLst>
              <a:ext uri="{FF2B5EF4-FFF2-40B4-BE49-F238E27FC236}">
                <a16:creationId xmlns="" xmlns:a16="http://schemas.microsoft.com/office/drawing/2014/main" id="{92326022-3BCF-4E4D-AC6F-C19860A65CB2}"/>
              </a:ext>
            </a:extLst>
          </p:cNvPr>
          <p:cNvSpPr/>
          <p:nvPr/>
        </p:nvSpPr>
        <p:spPr>
          <a:xfrm>
            <a:off x="8598129" y="3154530"/>
            <a:ext cx="192050" cy="19205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97" name="Oval 396">
            <a:extLst>
              <a:ext uri="{FF2B5EF4-FFF2-40B4-BE49-F238E27FC236}">
                <a16:creationId xmlns="" xmlns:a16="http://schemas.microsoft.com/office/drawing/2014/main" id="{9F92321C-1297-4C99-A92C-40A10767E321}"/>
              </a:ext>
            </a:extLst>
          </p:cNvPr>
          <p:cNvSpPr/>
          <p:nvPr/>
        </p:nvSpPr>
        <p:spPr>
          <a:xfrm>
            <a:off x="8370270" y="3439057"/>
            <a:ext cx="172489" cy="17248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98" name="Oval 397">
            <a:extLst>
              <a:ext uri="{FF2B5EF4-FFF2-40B4-BE49-F238E27FC236}">
                <a16:creationId xmlns="" xmlns:a16="http://schemas.microsoft.com/office/drawing/2014/main" id="{000106B5-BE55-4724-85B3-C6BE51488C31}"/>
              </a:ext>
            </a:extLst>
          </p:cNvPr>
          <p:cNvSpPr/>
          <p:nvPr/>
        </p:nvSpPr>
        <p:spPr>
          <a:xfrm>
            <a:off x="8291573" y="3622270"/>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399" name="Oval 398">
            <a:extLst>
              <a:ext uri="{FF2B5EF4-FFF2-40B4-BE49-F238E27FC236}">
                <a16:creationId xmlns="" xmlns:a16="http://schemas.microsoft.com/office/drawing/2014/main" id="{50278C1E-3580-4606-8956-3C74E465C4E3}"/>
              </a:ext>
            </a:extLst>
          </p:cNvPr>
          <p:cNvSpPr/>
          <p:nvPr/>
        </p:nvSpPr>
        <p:spPr>
          <a:xfrm>
            <a:off x="8257999" y="3527431"/>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00" name="Oval 399">
            <a:extLst>
              <a:ext uri="{FF2B5EF4-FFF2-40B4-BE49-F238E27FC236}">
                <a16:creationId xmlns="" xmlns:a16="http://schemas.microsoft.com/office/drawing/2014/main" id="{3837C276-9C02-40BB-BD48-4BD8FB33C86E}"/>
              </a:ext>
            </a:extLst>
          </p:cNvPr>
          <p:cNvSpPr/>
          <p:nvPr/>
        </p:nvSpPr>
        <p:spPr>
          <a:xfrm>
            <a:off x="7990571" y="3726853"/>
            <a:ext cx="172489" cy="17248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01" name="Oval 400">
            <a:extLst>
              <a:ext uri="{FF2B5EF4-FFF2-40B4-BE49-F238E27FC236}">
                <a16:creationId xmlns="" xmlns:a16="http://schemas.microsoft.com/office/drawing/2014/main" id="{0B7B026D-2EE8-49C4-A3E4-1C37E6D08CE0}"/>
              </a:ext>
            </a:extLst>
          </p:cNvPr>
          <p:cNvSpPr/>
          <p:nvPr/>
        </p:nvSpPr>
        <p:spPr>
          <a:xfrm>
            <a:off x="8197768" y="3740278"/>
            <a:ext cx="115758" cy="11575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02" name="Oval 401">
            <a:extLst>
              <a:ext uri="{FF2B5EF4-FFF2-40B4-BE49-F238E27FC236}">
                <a16:creationId xmlns="" xmlns:a16="http://schemas.microsoft.com/office/drawing/2014/main" id="{11721E9F-363F-45DE-BF27-2415E3FCD453}"/>
              </a:ext>
            </a:extLst>
          </p:cNvPr>
          <p:cNvSpPr/>
          <p:nvPr/>
        </p:nvSpPr>
        <p:spPr>
          <a:xfrm>
            <a:off x="9580126" y="3932530"/>
            <a:ext cx="152898" cy="15289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03" name="Oval 402">
            <a:extLst>
              <a:ext uri="{FF2B5EF4-FFF2-40B4-BE49-F238E27FC236}">
                <a16:creationId xmlns="" xmlns:a16="http://schemas.microsoft.com/office/drawing/2014/main" id="{65AB1195-E54B-4006-A192-6BB824500679}"/>
              </a:ext>
            </a:extLst>
          </p:cNvPr>
          <p:cNvSpPr/>
          <p:nvPr/>
        </p:nvSpPr>
        <p:spPr>
          <a:xfrm>
            <a:off x="9756515" y="3957479"/>
            <a:ext cx="139384" cy="139384"/>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04" name="Oval 403">
            <a:extLst>
              <a:ext uri="{FF2B5EF4-FFF2-40B4-BE49-F238E27FC236}">
                <a16:creationId xmlns="" xmlns:a16="http://schemas.microsoft.com/office/drawing/2014/main" id="{C4ED8E6E-E260-4C24-A1FA-D6113E8D67BD}"/>
              </a:ext>
            </a:extLst>
          </p:cNvPr>
          <p:cNvSpPr/>
          <p:nvPr/>
        </p:nvSpPr>
        <p:spPr>
          <a:xfrm>
            <a:off x="9923623" y="4086954"/>
            <a:ext cx="77849" cy="7784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05" name="Oval 404">
            <a:extLst>
              <a:ext uri="{FF2B5EF4-FFF2-40B4-BE49-F238E27FC236}">
                <a16:creationId xmlns="" xmlns:a16="http://schemas.microsoft.com/office/drawing/2014/main" id="{C983EDBB-311D-4AAE-A6BB-B9C4C4C58632}"/>
              </a:ext>
            </a:extLst>
          </p:cNvPr>
          <p:cNvSpPr/>
          <p:nvPr/>
        </p:nvSpPr>
        <p:spPr>
          <a:xfrm>
            <a:off x="9823597" y="4107056"/>
            <a:ext cx="77849" cy="7784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06" name="Oval 405">
            <a:extLst>
              <a:ext uri="{FF2B5EF4-FFF2-40B4-BE49-F238E27FC236}">
                <a16:creationId xmlns="" xmlns:a16="http://schemas.microsoft.com/office/drawing/2014/main" id="{83CBF6B0-3095-4AA9-9330-89408FB8D68B}"/>
              </a:ext>
            </a:extLst>
          </p:cNvPr>
          <p:cNvSpPr/>
          <p:nvPr/>
        </p:nvSpPr>
        <p:spPr>
          <a:xfrm>
            <a:off x="9590369" y="4107265"/>
            <a:ext cx="228355" cy="228355"/>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07" name="Oval 406">
            <a:extLst>
              <a:ext uri="{FF2B5EF4-FFF2-40B4-BE49-F238E27FC236}">
                <a16:creationId xmlns="" xmlns:a16="http://schemas.microsoft.com/office/drawing/2014/main" id="{5BE52C26-C437-4139-82B8-3FC2CB865041}"/>
              </a:ext>
            </a:extLst>
          </p:cNvPr>
          <p:cNvSpPr/>
          <p:nvPr/>
        </p:nvSpPr>
        <p:spPr>
          <a:xfrm>
            <a:off x="9843841" y="4189902"/>
            <a:ext cx="194515" cy="194515"/>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08" name="Oval 407">
            <a:extLst>
              <a:ext uri="{FF2B5EF4-FFF2-40B4-BE49-F238E27FC236}">
                <a16:creationId xmlns="" xmlns:a16="http://schemas.microsoft.com/office/drawing/2014/main" id="{55A77708-F791-4731-B1FC-AE8C94A121E6}"/>
              </a:ext>
            </a:extLst>
          </p:cNvPr>
          <p:cNvSpPr/>
          <p:nvPr/>
        </p:nvSpPr>
        <p:spPr>
          <a:xfrm>
            <a:off x="10168306" y="4200586"/>
            <a:ext cx="152898" cy="152898"/>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09" name="Oval 408">
            <a:extLst>
              <a:ext uri="{FF2B5EF4-FFF2-40B4-BE49-F238E27FC236}">
                <a16:creationId xmlns="" xmlns:a16="http://schemas.microsoft.com/office/drawing/2014/main" id="{CEA5C3CA-1021-4D2B-A536-C690424022B1}"/>
              </a:ext>
            </a:extLst>
          </p:cNvPr>
          <p:cNvSpPr/>
          <p:nvPr/>
        </p:nvSpPr>
        <p:spPr>
          <a:xfrm>
            <a:off x="10339051" y="4142261"/>
            <a:ext cx="117202" cy="117202"/>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10" name="Oval 409">
            <a:extLst>
              <a:ext uri="{FF2B5EF4-FFF2-40B4-BE49-F238E27FC236}">
                <a16:creationId xmlns="" xmlns:a16="http://schemas.microsoft.com/office/drawing/2014/main" id="{9E19EBC9-E68A-4356-8F2F-6121C7985E1A}"/>
              </a:ext>
            </a:extLst>
          </p:cNvPr>
          <p:cNvSpPr/>
          <p:nvPr/>
        </p:nvSpPr>
        <p:spPr>
          <a:xfrm>
            <a:off x="10474459" y="4222091"/>
            <a:ext cx="117202" cy="117202"/>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11" name="Oval 410">
            <a:extLst>
              <a:ext uri="{FF2B5EF4-FFF2-40B4-BE49-F238E27FC236}">
                <a16:creationId xmlns="" xmlns:a16="http://schemas.microsoft.com/office/drawing/2014/main" id="{8992FBC8-C8EA-4C9C-B394-5B1E12964EB9}"/>
              </a:ext>
            </a:extLst>
          </p:cNvPr>
          <p:cNvSpPr/>
          <p:nvPr/>
        </p:nvSpPr>
        <p:spPr>
          <a:xfrm>
            <a:off x="10374466" y="4369486"/>
            <a:ext cx="152898" cy="152898"/>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12" name="Oval 411">
            <a:extLst>
              <a:ext uri="{FF2B5EF4-FFF2-40B4-BE49-F238E27FC236}">
                <a16:creationId xmlns="" xmlns:a16="http://schemas.microsoft.com/office/drawing/2014/main" id="{986E266F-F069-4866-AFD9-A00B92598694}"/>
              </a:ext>
            </a:extLst>
          </p:cNvPr>
          <p:cNvSpPr/>
          <p:nvPr/>
        </p:nvSpPr>
        <p:spPr>
          <a:xfrm>
            <a:off x="10343275" y="4280743"/>
            <a:ext cx="77849" cy="7784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13" name="Oval 412">
            <a:extLst>
              <a:ext uri="{FF2B5EF4-FFF2-40B4-BE49-F238E27FC236}">
                <a16:creationId xmlns="" xmlns:a16="http://schemas.microsoft.com/office/drawing/2014/main" id="{7FFDF241-8FCB-45ED-86F2-1BBA1CCF3638}"/>
              </a:ext>
            </a:extLst>
          </p:cNvPr>
          <p:cNvSpPr/>
          <p:nvPr/>
        </p:nvSpPr>
        <p:spPr>
          <a:xfrm>
            <a:off x="10219770" y="4525278"/>
            <a:ext cx="228355" cy="228355"/>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14" name="Oval 413">
            <a:extLst>
              <a:ext uri="{FF2B5EF4-FFF2-40B4-BE49-F238E27FC236}">
                <a16:creationId xmlns="" xmlns:a16="http://schemas.microsoft.com/office/drawing/2014/main" id="{290CD546-0A24-4FD5-A809-1C23D57A0119}"/>
              </a:ext>
            </a:extLst>
          </p:cNvPr>
          <p:cNvSpPr/>
          <p:nvPr/>
        </p:nvSpPr>
        <p:spPr>
          <a:xfrm>
            <a:off x="10143523" y="4498368"/>
            <a:ext cx="77849" cy="7784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15" name="Oval 414">
            <a:extLst>
              <a:ext uri="{FF2B5EF4-FFF2-40B4-BE49-F238E27FC236}">
                <a16:creationId xmlns="" xmlns:a16="http://schemas.microsoft.com/office/drawing/2014/main" id="{4F1E85DC-3639-4663-B9BA-98F7E93C6C2F}"/>
              </a:ext>
            </a:extLst>
          </p:cNvPr>
          <p:cNvSpPr/>
          <p:nvPr/>
        </p:nvSpPr>
        <p:spPr>
          <a:xfrm>
            <a:off x="9079439" y="4449069"/>
            <a:ext cx="261167" cy="2611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16" name="Oval 415">
            <a:extLst>
              <a:ext uri="{FF2B5EF4-FFF2-40B4-BE49-F238E27FC236}">
                <a16:creationId xmlns="" xmlns:a16="http://schemas.microsoft.com/office/drawing/2014/main" id="{A0B422C4-10C9-49F8-AE19-18AB29A3FE23}"/>
              </a:ext>
            </a:extLst>
          </p:cNvPr>
          <p:cNvSpPr/>
          <p:nvPr/>
        </p:nvSpPr>
        <p:spPr>
          <a:xfrm>
            <a:off x="8836493" y="4573927"/>
            <a:ext cx="228355" cy="2283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17" name="Oval 416">
            <a:extLst>
              <a:ext uri="{FF2B5EF4-FFF2-40B4-BE49-F238E27FC236}">
                <a16:creationId xmlns="" xmlns:a16="http://schemas.microsoft.com/office/drawing/2014/main" id="{B06049EE-7AE4-4942-921C-06B7B0C054BC}"/>
              </a:ext>
            </a:extLst>
          </p:cNvPr>
          <p:cNvSpPr/>
          <p:nvPr/>
        </p:nvSpPr>
        <p:spPr>
          <a:xfrm>
            <a:off x="9027124" y="4772249"/>
            <a:ext cx="152898" cy="1528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18" name="Oval 417">
            <a:extLst>
              <a:ext uri="{FF2B5EF4-FFF2-40B4-BE49-F238E27FC236}">
                <a16:creationId xmlns="" xmlns:a16="http://schemas.microsoft.com/office/drawing/2014/main" id="{2837A256-5268-4DC7-BF35-B26EA668ECF4}"/>
              </a:ext>
            </a:extLst>
          </p:cNvPr>
          <p:cNvSpPr/>
          <p:nvPr/>
        </p:nvSpPr>
        <p:spPr>
          <a:xfrm>
            <a:off x="8630144" y="4668486"/>
            <a:ext cx="174718" cy="1747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19" name="Oval 418">
            <a:extLst>
              <a:ext uri="{FF2B5EF4-FFF2-40B4-BE49-F238E27FC236}">
                <a16:creationId xmlns="" xmlns:a16="http://schemas.microsoft.com/office/drawing/2014/main" id="{D02C562B-0EFF-4DB7-B69D-6EE4316F19AF}"/>
              </a:ext>
            </a:extLst>
          </p:cNvPr>
          <p:cNvSpPr/>
          <p:nvPr/>
        </p:nvSpPr>
        <p:spPr>
          <a:xfrm>
            <a:off x="8777424" y="4237553"/>
            <a:ext cx="309991" cy="3099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20" name="Oval 419">
            <a:extLst>
              <a:ext uri="{FF2B5EF4-FFF2-40B4-BE49-F238E27FC236}">
                <a16:creationId xmlns="" xmlns:a16="http://schemas.microsoft.com/office/drawing/2014/main" id="{0C43FFC9-F622-4033-96AA-99EF86399364}"/>
              </a:ext>
            </a:extLst>
          </p:cNvPr>
          <p:cNvSpPr/>
          <p:nvPr/>
        </p:nvSpPr>
        <p:spPr>
          <a:xfrm>
            <a:off x="9111238" y="4311605"/>
            <a:ext cx="115758" cy="11575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21" name="Oval 420">
            <a:extLst>
              <a:ext uri="{FF2B5EF4-FFF2-40B4-BE49-F238E27FC236}">
                <a16:creationId xmlns="" xmlns:a16="http://schemas.microsoft.com/office/drawing/2014/main" id="{C7BFDFB1-C193-4229-8CE5-325A0BA966E1}"/>
              </a:ext>
            </a:extLst>
          </p:cNvPr>
          <p:cNvSpPr/>
          <p:nvPr/>
        </p:nvSpPr>
        <p:spPr>
          <a:xfrm>
            <a:off x="9033058" y="4160374"/>
            <a:ext cx="115758" cy="11575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22" name="Oval 421">
            <a:extLst>
              <a:ext uri="{FF2B5EF4-FFF2-40B4-BE49-F238E27FC236}">
                <a16:creationId xmlns="" xmlns:a16="http://schemas.microsoft.com/office/drawing/2014/main" id="{0B0ADA27-B32F-4E90-863B-9A485F721B4F}"/>
              </a:ext>
            </a:extLst>
          </p:cNvPr>
          <p:cNvSpPr/>
          <p:nvPr/>
        </p:nvSpPr>
        <p:spPr>
          <a:xfrm>
            <a:off x="9252293" y="4241166"/>
            <a:ext cx="230119" cy="23011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23" name="Oval 422">
            <a:extLst>
              <a:ext uri="{FF2B5EF4-FFF2-40B4-BE49-F238E27FC236}">
                <a16:creationId xmlns="" xmlns:a16="http://schemas.microsoft.com/office/drawing/2014/main" id="{270F719C-8E9D-49C8-8126-C7DF7307E974}"/>
              </a:ext>
            </a:extLst>
          </p:cNvPr>
          <p:cNvSpPr/>
          <p:nvPr/>
        </p:nvSpPr>
        <p:spPr>
          <a:xfrm>
            <a:off x="9314793" y="4661534"/>
            <a:ext cx="174718" cy="174718"/>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24" name="Oval 423">
            <a:extLst>
              <a:ext uri="{FF2B5EF4-FFF2-40B4-BE49-F238E27FC236}">
                <a16:creationId xmlns="" xmlns:a16="http://schemas.microsoft.com/office/drawing/2014/main" id="{3103ADFA-359D-4E8E-84E2-1891FA0F52CF}"/>
              </a:ext>
            </a:extLst>
          </p:cNvPr>
          <p:cNvSpPr/>
          <p:nvPr/>
        </p:nvSpPr>
        <p:spPr>
          <a:xfrm>
            <a:off x="9199465" y="4746866"/>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25" name="Oval 424">
            <a:extLst>
              <a:ext uri="{FF2B5EF4-FFF2-40B4-BE49-F238E27FC236}">
                <a16:creationId xmlns="" xmlns:a16="http://schemas.microsoft.com/office/drawing/2014/main" id="{47C54364-F7B0-4364-AADB-1FEA9E20FFB3}"/>
              </a:ext>
            </a:extLst>
          </p:cNvPr>
          <p:cNvSpPr/>
          <p:nvPr/>
        </p:nvSpPr>
        <p:spPr>
          <a:xfrm>
            <a:off x="8006485" y="4066831"/>
            <a:ext cx="228355" cy="2283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26" name="Oval 425">
            <a:extLst>
              <a:ext uri="{FF2B5EF4-FFF2-40B4-BE49-F238E27FC236}">
                <a16:creationId xmlns="" xmlns:a16="http://schemas.microsoft.com/office/drawing/2014/main" id="{083653E9-198B-4C67-AE49-132B339F64E7}"/>
              </a:ext>
            </a:extLst>
          </p:cNvPr>
          <p:cNvSpPr/>
          <p:nvPr/>
        </p:nvSpPr>
        <p:spPr>
          <a:xfrm>
            <a:off x="8205614" y="4280695"/>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27" name="Oval 426">
            <a:extLst>
              <a:ext uri="{FF2B5EF4-FFF2-40B4-BE49-F238E27FC236}">
                <a16:creationId xmlns="" xmlns:a16="http://schemas.microsoft.com/office/drawing/2014/main" id="{6710D6F2-7618-4A46-BFC9-093D790A8CA4}"/>
              </a:ext>
            </a:extLst>
          </p:cNvPr>
          <p:cNvSpPr/>
          <p:nvPr/>
        </p:nvSpPr>
        <p:spPr>
          <a:xfrm>
            <a:off x="8046176" y="4498368"/>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28" name="Oval 427">
            <a:extLst>
              <a:ext uri="{FF2B5EF4-FFF2-40B4-BE49-F238E27FC236}">
                <a16:creationId xmlns="" xmlns:a16="http://schemas.microsoft.com/office/drawing/2014/main" id="{DFAA6604-6B08-4C37-BAA1-54969C17B030}"/>
              </a:ext>
            </a:extLst>
          </p:cNvPr>
          <p:cNvSpPr/>
          <p:nvPr/>
        </p:nvSpPr>
        <p:spPr>
          <a:xfrm>
            <a:off x="8538840" y="4379802"/>
            <a:ext cx="230119" cy="2301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29" name="Oval 428">
            <a:extLst>
              <a:ext uri="{FF2B5EF4-FFF2-40B4-BE49-F238E27FC236}">
                <a16:creationId xmlns="" xmlns:a16="http://schemas.microsoft.com/office/drawing/2014/main" id="{D33E298F-4460-4993-A2F1-ACFD16EAC500}"/>
              </a:ext>
            </a:extLst>
          </p:cNvPr>
          <p:cNvSpPr/>
          <p:nvPr/>
        </p:nvSpPr>
        <p:spPr>
          <a:xfrm>
            <a:off x="8652462" y="4186846"/>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30" name="Oval 429">
            <a:extLst>
              <a:ext uri="{FF2B5EF4-FFF2-40B4-BE49-F238E27FC236}">
                <a16:creationId xmlns="" xmlns:a16="http://schemas.microsoft.com/office/drawing/2014/main" id="{75D83591-FF8F-491F-A4F9-9C7828FFFBD2}"/>
              </a:ext>
            </a:extLst>
          </p:cNvPr>
          <p:cNvSpPr/>
          <p:nvPr/>
        </p:nvSpPr>
        <p:spPr>
          <a:xfrm>
            <a:off x="8556420" y="4631984"/>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31" name="Oval 430">
            <a:extLst>
              <a:ext uri="{FF2B5EF4-FFF2-40B4-BE49-F238E27FC236}">
                <a16:creationId xmlns="" xmlns:a16="http://schemas.microsoft.com/office/drawing/2014/main" id="{1813900B-53DC-4B08-98FD-67D6CAAFE6AD}"/>
              </a:ext>
            </a:extLst>
          </p:cNvPr>
          <p:cNvSpPr/>
          <p:nvPr/>
        </p:nvSpPr>
        <p:spPr>
          <a:xfrm>
            <a:off x="8763805" y="4554139"/>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32" name="Oval 431">
            <a:extLst>
              <a:ext uri="{FF2B5EF4-FFF2-40B4-BE49-F238E27FC236}">
                <a16:creationId xmlns="" xmlns:a16="http://schemas.microsoft.com/office/drawing/2014/main" id="{30502A97-9388-4937-AB39-0C1B0CB4A9C6}"/>
              </a:ext>
            </a:extLst>
          </p:cNvPr>
          <p:cNvSpPr/>
          <p:nvPr/>
        </p:nvSpPr>
        <p:spPr>
          <a:xfrm>
            <a:off x="9429004" y="4439584"/>
            <a:ext cx="152898" cy="152898"/>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33" name="Oval 432">
            <a:extLst>
              <a:ext uri="{FF2B5EF4-FFF2-40B4-BE49-F238E27FC236}">
                <a16:creationId xmlns="" xmlns:a16="http://schemas.microsoft.com/office/drawing/2014/main" id="{960951F0-432C-4F7E-ADF5-9AE63D4AF2B2}"/>
              </a:ext>
            </a:extLst>
          </p:cNvPr>
          <p:cNvSpPr/>
          <p:nvPr/>
        </p:nvSpPr>
        <p:spPr>
          <a:xfrm>
            <a:off x="9505103" y="4606444"/>
            <a:ext cx="152898" cy="152898"/>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34" name="Oval 433">
            <a:extLst>
              <a:ext uri="{FF2B5EF4-FFF2-40B4-BE49-F238E27FC236}">
                <a16:creationId xmlns="" xmlns:a16="http://schemas.microsoft.com/office/drawing/2014/main" id="{394983C7-0443-4227-92B1-B260938A5F68}"/>
              </a:ext>
            </a:extLst>
          </p:cNvPr>
          <p:cNvSpPr/>
          <p:nvPr/>
        </p:nvSpPr>
        <p:spPr>
          <a:xfrm>
            <a:off x="9360193" y="4564976"/>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35" name="Oval 434">
            <a:extLst>
              <a:ext uri="{FF2B5EF4-FFF2-40B4-BE49-F238E27FC236}">
                <a16:creationId xmlns="" xmlns:a16="http://schemas.microsoft.com/office/drawing/2014/main" id="{A2EB892D-A627-447E-BB7C-2598293D9570}"/>
              </a:ext>
            </a:extLst>
          </p:cNvPr>
          <p:cNvSpPr/>
          <p:nvPr/>
        </p:nvSpPr>
        <p:spPr>
          <a:xfrm>
            <a:off x="9918949" y="5078136"/>
            <a:ext cx="228355" cy="2283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36" name="Oval 435">
            <a:extLst>
              <a:ext uri="{FF2B5EF4-FFF2-40B4-BE49-F238E27FC236}">
                <a16:creationId xmlns="" xmlns:a16="http://schemas.microsoft.com/office/drawing/2014/main" id="{0E4DDE27-BABC-4F25-B890-D8C3E1DA4B33}"/>
              </a:ext>
            </a:extLst>
          </p:cNvPr>
          <p:cNvSpPr/>
          <p:nvPr/>
        </p:nvSpPr>
        <p:spPr>
          <a:xfrm>
            <a:off x="9842953" y="5049787"/>
            <a:ext cx="77849" cy="7784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37" name="Oval 436">
            <a:extLst>
              <a:ext uri="{FF2B5EF4-FFF2-40B4-BE49-F238E27FC236}">
                <a16:creationId xmlns="" xmlns:a16="http://schemas.microsoft.com/office/drawing/2014/main" id="{57370721-308E-433F-AB12-B92B46CBC8FD}"/>
              </a:ext>
            </a:extLst>
          </p:cNvPr>
          <p:cNvSpPr/>
          <p:nvPr/>
        </p:nvSpPr>
        <p:spPr>
          <a:xfrm>
            <a:off x="9704546" y="5559253"/>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38" name="Oval 437">
            <a:extLst>
              <a:ext uri="{FF2B5EF4-FFF2-40B4-BE49-F238E27FC236}">
                <a16:creationId xmlns="" xmlns:a16="http://schemas.microsoft.com/office/drawing/2014/main" id="{0A69A8CF-D127-416C-AA7C-E9D16DAD04E4}"/>
              </a:ext>
            </a:extLst>
          </p:cNvPr>
          <p:cNvSpPr/>
          <p:nvPr/>
        </p:nvSpPr>
        <p:spPr>
          <a:xfrm>
            <a:off x="9481238" y="4879130"/>
            <a:ext cx="77849" cy="7784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39" name="Oval 438">
            <a:extLst>
              <a:ext uri="{FF2B5EF4-FFF2-40B4-BE49-F238E27FC236}">
                <a16:creationId xmlns="" xmlns:a16="http://schemas.microsoft.com/office/drawing/2014/main" id="{D47411B7-4F53-4685-87C4-3D097943AC4A}"/>
              </a:ext>
            </a:extLst>
          </p:cNvPr>
          <p:cNvSpPr/>
          <p:nvPr/>
        </p:nvSpPr>
        <p:spPr>
          <a:xfrm>
            <a:off x="9503084" y="4781714"/>
            <a:ext cx="77849" cy="7784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40" name="Oval 439">
            <a:extLst>
              <a:ext uri="{FF2B5EF4-FFF2-40B4-BE49-F238E27FC236}">
                <a16:creationId xmlns="" xmlns:a16="http://schemas.microsoft.com/office/drawing/2014/main" id="{7017461D-E724-4396-9A15-B6C3A733C545}"/>
              </a:ext>
            </a:extLst>
          </p:cNvPr>
          <p:cNvSpPr/>
          <p:nvPr/>
        </p:nvSpPr>
        <p:spPr>
          <a:xfrm>
            <a:off x="10212679" y="4765352"/>
            <a:ext cx="77849" cy="7784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41" name="Oval 440">
            <a:extLst>
              <a:ext uri="{FF2B5EF4-FFF2-40B4-BE49-F238E27FC236}">
                <a16:creationId xmlns="" xmlns:a16="http://schemas.microsoft.com/office/drawing/2014/main" id="{725C91E0-A8C5-4E00-BEB7-6DCB8619BEB5}"/>
              </a:ext>
            </a:extLst>
          </p:cNvPr>
          <p:cNvSpPr/>
          <p:nvPr/>
        </p:nvSpPr>
        <p:spPr>
          <a:xfrm>
            <a:off x="9883838" y="4720604"/>
            <a:ext cx="77849" cy="7784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42" name="Oval 441">
            <a:extLst>
              <a:ext uri="{FF2B5EF4-FFF2-40B4-BE49-F238E27FC236}">
                <a16:creationId xmlns="" xmlns:a16="http://schemas.microsoft.com/office/drawing/2014/main" id="{D54F1B17-A154-4741-B1BD-58930F5729F2}"/>
              </a:ext>
            </a:extLst>
          </p:cNvPr>
          <p:cNvSpPr/>
          <p:nvPr/>
        </p:nvSpPr>
        <p:spPr>
          <a:xfrm>
            <a:off x="9734047" y="4514628"/>
            <a:ext cx="77849" cy="7784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43" name="Oval 442">
            <a:extLst>
              <a:ext uri="{FF2B5EF4-FFF2-40B4-BE49-F238E27FC236}">
                <a16:creationId xmlns="" xmlns:a16="http://schemas.microsoft.com/office/drawing/2014/main" id="{2342F09D-DF00-4F98-BA98-96FF387449B1}"/>
              </a:ext>
            </a:extLst>
          </p:cNvPr>
          <p:cNvSpPr/>
          <p:nvPr/>
        </p:nvSpPr>
        <p:spPr>
          <a:xfrm>
            <a:off x="9697210" y="4343296"/>
            <a:ext cx="152898" cy="152898"/>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44" name="Oval 443">
            <a:extLst>
              <a:ext uri="{FF2B5EF4-FFF2-40B4-BE49-F238E27FC236}">
                <a16:creationId xmlns="" xmlns:a16="http://schemas.microsoft.com/office/drawing/2014/main" id="{6FFE4A9B-3580-4209-BD09-19CF1051DB2E}"/>
              </a:ext>
            </a:extLst>
          </p:cNvPr>
          <p:cNvSpPr/>
          <p:nvPr/>
        </p:nvSpPr>
        <p:spPr>
          <a:xfrm>
            <a:off x="10068193" y="4665502"/>
            <a:ext cx="132805" cy="132805"/>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45" name="Oval 444">
            <a:extLst>
              <a:ext uri="{FF2B5EF4-FFF2-40B4-BE49-F238E27FC236}">
                <a16:creationId xmlns="" xmlns:a16="http://schemas.microsoft.com/office/drawing/2014/main" id="{A0FF9E04-AF6A-4A50-885C-955D87A210C9}"/>
              </a:ext>
            </a:extLst>
          </p:cNvPr>
          <p:cNvSpPr/>
          <p:nvPr/>
        </p:nvSpPr>
        <p:spPr>
          <a:xfrm>
            <a:off x="9945283" y="4788592"/>
            <a:ext cx="132805" cy="132805"/>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46" name="Oval 445">
            <a:extLst>
              <a:ext uri="{FF2B5EF4-FFF2-40B4-BE49-F238E27FC236}">
                <a16:creationId xmlns="" xmlns:a16="http://schemas.microsoft.com/office/drawing/2014/main" id="{5C6DFC31-E4E7-4F28-BC52-ADB1A175757C}"/>
              </a:ext>
            </a:extLst>
          </p:cNvPr>
          <p:cNvSpPr/>
          <p:nvPr/>
        </p:nvSpPr>
        <p:spPr>
          <a:xfrm>
            <a:off x="9508963" y="5022225"/>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47" name="Oval 446">
            <a:extLst>
              <a:ext uri="{FF2B5EF4-FFF2-40B4-BE49-F238E27FC236}">
                <a16:creationId xmlns="" xmlns:a16="http://schemas.microsoft.com/office/drawing/2014/main" id="{C1462A65-FCB1-410F-AD89-039700BAFE10}"/>
              </a:ext>
            </a:extLst>
          </p:cNvPr>
          <p:cNvSpPr/>
          <p:nvPr/>
        </p:nvSpPr>
        <p:spPr>
          <a:xfrm>
            <a:off x="9667687" y="5021275"/>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48" name="Oval 447">
            <a:extLst>
              <a:ext uri="{FF2B5EF4-FFF2-40B4-BE49-F238E27FC236}">
                <a16:creationId xmlns="" xmlns:a16="http://schemas.microsoft.com/office/drawing/2014/main" id="{8A8F2A97-B704-489A-B545-8086D20F6DCD}"/>
              </a:ext>
            </a:extLst>
          </p:cNvPr>
          <p:cNvSpPr/>
          <p:nvPr/>
        </p:nvSpPr>
        <p:spPr>
          <a:xfrm>
            <a:off x="9582976" y="4841607"/>
            <a:ext cx="152898" cy="152898"/>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49" name="Oval 448">
            <a:extLst>
              <a:ext uri="{FF2B5EF4-FFF2-40B4-BE49-F238E27FC236}">
                <a16:creationId xmlns="" xmlns:a16="http://schemas.microsoft.com/office/drawing/2014/main" id="{E9179346-9309-40B2-94F9-9C406178A1E1}"/>
              </a:ext>
            </a:extLst>
          </p:cNvPr>
          <p:cNvSpPr/>
          <p:nvPr/>
        </p:nvSpPr>
        <p:spPr>
          <a:xfrm>
            <a:off x="9758389" y="4910330"/>
            <a:ext cx="122160" cy="1221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50" name="Oval 449">
            <a:extLst>
              <a:ext uri="{FF2B5EF4-FFF2-40B4-BE49-F238E27FC236}">
                <a16:creationId xmlns="" xmlns:a16="http://schemas.microsoft.com/office/drawing/2014/main" id="{43303490-FD38-485B-8171-AE4CF3B11583}"/>
              </a:ext>
            </a:extLst>
          </p:cNvPr>
          <p:cNvSpPr/>
          <p:nvPr/>
        </p:nvSpPr>
        <p:spPr>
          <a:xfrm>
            <a:off x="9652651" y="4734805"/>
            <a:ext cx="77849" cy="77849"/>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52" name="Oval 451">
            <a:extLst>
              <a:ext uri="{FF2B5EF4-FFF2-40B4-BE49-F238E27FC236}">
                <a16:creationId xmlns="" xmlns:a16="http://schemas.microsoft.com/office/drawing/2014/main" id="{E8924B47-5391-4B5B-8E44-4E5476CC4E56}"/>
              </a:ext>
            </a:extLst>
          </p:cNvPr>
          <p:cNvSpPr/>
          <p:nvPr/>
        </p:nvSpPr>
        <p:spPr>
          <a:xfrm>
            <a:off x="8366280" y="4932810"/>
            <a:ext cx="228355" cy="2283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53" name="Oval 452">
            <a:extLst>
              <a:ext uri="{FF2B5EF4-FFF2-40B4-BE49-F238E27FC236}">
                <a16:creationId xmlns="" xmlns:a16="http://schemas.microsoft.com/office/drawing/2014/main" id="{85895BD4-189E-41A1-AC68-BC34C024B269}"/>
              </a:ext>
            </a:extLst>
          </p:cNvPr>
          <p:cNvSpPr/>
          <p:nvPr/>
        </p:nvSpPr>
        <p:spPr>
          <a:xfrm>
            <a:off x="8391664" y="4780525"/>
            <a:ext cx="122160" cy="1221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54" name="Oval 453">
            <a:extLst>
              <a:ext uri="{FF2B5EF4-FFF2-40B4-BE49-F238E27FC236}">
                <a16:creationId xmlns="" xmlns:a16="http://schemas.microsoft.com/office/drawing/2014/main" id="{75B9B800-0631-4161-8EE7-6D0E1101C0B4}"/>
              </a:ext>
            </a:extLst>
          </p:cNvPr>
          <p:cNvSpPr/>
          <p:nvPr/>
        </p:nvSpPr>
        <p:spPr>
          <a:xfrm>
            <a:off x="8741834" y="6040520"/>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55" name="Oval 454">
            <a:extLst>
              <a:ext uri="{FF2B5EF4-FFF2-40B4-BE49-F238E27FC236}">
                <a16:creationId xmlns="" xmlns:a16="http://schemas.microsoft.com/office/drawing/2014/main" id="{7EC7A22E-DE4C-40CE-B7B0-C09FC8F0AA24}"/>
              </a:ext>
            </a:extLst>
          </p:cNvPr>
          <p:cNvSpPr/>
          <p:nvPr/>
        </p:nvSpPr>
        <p:spPr>
          <a:xfrm>
            <a:off x="8530982" y="4820035"/>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56" name="Oval 455">
            <a:extLst>
              <a:ext uri="{FF2B5EF4-FFF2-40B4-BE49-F238E27FC236}">
                <a16:creationId xmlns="" xmlns:a16="http://schemas.microsoft.com/office/drawing/2014/main" id="{5988792D-5AB5-458B-B82D-86280020C401}"/>
              </a:ext>
            </a:extLst>
          </p:cNvPr>
          <p:cNvSpPr/>
          <p:nvPr/>
        </p:nvSpPr>
        <p:spPr>
          <a:xfrm>
            <a:off x="8363190" y="4586806"/>
            <a:ext cx="164680" cy="1646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57" name="Oval 456">
            <a:extLst>
              <a:ext uri="{FF2B5EF4-FFF2-40B4-BE49-F238E27FC236}">
                <a16:creationId xmlns="" xmlns:a16="http://schemas.microsoft.com/office/drawing/2014/main" id="{5AC18C11-A560-4E09-9709-9C28B3828F45}"/>
              </a:ext>
            </a:extLst>
          </p:cNvPr>
          <p:cNvSpPr/>
          <p:nvPr/>
        </p:nvSpPr>
        <p:spPr>
          <a:xfrm>
            <a:off x="8199888" y="4416013"/>
            <a:ext cx="207991" cy="20799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58" name="Oval 457">
            <a:extLst>
              <a:ext uri="{FF2B5EF4-FFF2-40B4-BE49-F238E27FC236}">
                <a16:creationId xmlns="" xmlns:a16="http://schemas.microsoft.com/office/drawing/2014/main" id="{49B7A902-0E87-4BA2-9EB9-BB42AFB653A6}"/>
              </a:ext>
            </a:extLst>
          </p:cNvPr>
          <p:cNvSpPr/>
          <p:nvPr/>
        </p:nvSpPr>
        <p:spPr>
          <a:xfrm>
            <a:off x="8435563" y="4459447"/>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59" name="Oval 458">
            <a:extLst>
              <a:ext uri="{FF2B5EF4-FFF2-40B4-BE49-F238E27FC236}">
                <a16:creationId xmlns="" xmlns:a16="http://schemas.microsoft.com/office/drawing/2014/main" id="{06801B65-4965-48AA-8A73-1F5C8D920465}"/>
              </a:ext>
            </a:extLst>
          </p:cNvPr>
          <p:cNvSpPr/>
          <p:nvPr/>
        </p:nvSpPr>
        <p:spPr>
          <a:xfrm>
            <a:off x="7853273" y="4460886"/>
            <a:ext cx="164680" cy="1646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60" name="Oval 459">
            <a:extLst>
              <a:ext uri="{FF2B5EF4-FFF2-40B4-BE49-F238E27FC236}">
                <a16:creationId xmlns="" xmlns:a16="http://schemas.microsoft.com/office/drawing/2014/main" id="{22BCDF76-EAE1-4E82-B219-C6F49DB696B0}"/>
              </a:ext>
            </a:extLst>
          </p:cNvPr>
          <p:cNvSpPr/>
          <p:nvPr/>
        </p:nvSpPr>
        <p:spPr>
          <a:xfrm>
            <a:off x="8048053" y="4331631"/>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61" name="Oval 460">
            <a:extLst>
              <a:ext uri="{FF2B5EF4-FFF2-40B4-BE49-F238E27FC236}">
                <a16:creationId xmlns="" xmlns:a16="http://schemas.microsoft.com/office/drawing/2014/main" id="{0218470A-B05D-47B1-9475-FC89313B47E7}"/>
              </a:ext>
            </a:extLst>
          </p:cNvPr>
          <p:cNvSpPr/>
          <p:nvPr/>
        </p:nvSpPr>
        <p:spPr>
          <a:xfrm>
            <a:off x="7901189" y="4270395"/>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62" name="Oval 461">
            <a:extLst>
              <a:ext uri="{FF2B5EF4-FFF2-40B4-BE49-F238E27FC236}">
                <a16:creationId xmlns="" xmlns:a16="http://schemas.microsoft.com/office/drawing/2014/main" id="{FE59C828-D684-4C90-886F-E79CE0DAA9BB}"/>
              </a:ext>
            </a:extLst>
          </p:cNvPr>
          <p:cNvSpPr/>
          <p:nvPr/>
        </p:nvSpPr>
        <p:spPr>
          <a:xfrm>
            <a:off x="7753040" y="4326090"/>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63" name="Oval 462">
            <a:extLst>
              <a:ext uri="{FF2B5EF4-FFF2-40B4-BE49-F238E27FC236}">
                <a16:creationId xmlns="" xmlns:a16="http://schemas.microsoft.com/office/drawing/2014/main" id="{1941302D-C716-4D05-8509-95279EB7D86B}"/>
              </a:ext>
            </a:extLst>
          </p:cNvPr>
          <p:cNvSpPr/>
          <p:nvPr/>
        </p:nvSpPr>
        <p:spPr>
          <a:xfrm>
            <a:off x="7736653" y="4479415"/>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64" name="Oval 463">
            <a:extLst>
              <a:ext uri="{FF2B5EF4-FFF2-40B4-BE49-F238E27FC236}">
                <a16:creationId xmlns="" xmlns:a16="http://schemas.microsoft.com/office/drawing/2014/main" id="{4707C926-7319-4D85-B890-401A4C36C9C1}"/>
              </a:ext>
            </a:extLst>
          </p:cNvPr>
          <p:cNvSpPr/>
          <p:nvPr/>
        </p:nvSpPr>
        <p:spPr>
          <a:xfrm>
            <a:off x="7785617" y="4635621"/>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65" name="Oval 464">
            <a:extLst>
              <a:ext uri="{FF2B5EF4-FFF2-40B4-BE49-F238E27FC236}">
                <a16:creationId xmlns="" xmlns:a16="http://schemas.microsoft.com/office/drawing/2014/main" id="{73A25EB3-0BB5-4E58-83FA-8F03AA9BE9DD}"/>
              </a:ext>
            </a:extLst>
          </p:cNvPr>
          <p:cNvSpPr/>
          <p:nvPr/>
        </p:nvSpPr>
        <p:spPr>
          <a:xfrm>
            <a:off x="7643753" y="4571166"/>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66" name="Oval 465">
            <a:extLst>
              <a:ext uri="{FF2B5EF4-FFF2-40B4-BE49-F238E27FC236}">
                <a16:creationId xmlns="" xmlns:a16="http://schemas.microsoft.com/office/drawing/2014/main" id="{FE645BE7-F6CD-423B-8134-A8697CEF83D5}"/>
              </a:ext>
            </a:extLst>
          </p:cNvPr>
          <p:cNvSpPr/>
          <p:nvPr/>
        </p:nvSpPr>
        <p:spPr>
          <a:xfrm>
            <a:off x="7625754" y="4722817"/>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67" name="Oval 466">
            <a:extLst>
              <a:ext uri="{FF2B5EF4-FFF2-40B4-BE49-F238E27FC236}">
                <a16:creationId xmlns="" xmlns:a16="http://schemas.microsoft.com/office/drawing/2014/main" id="{35E10BB8-3BF9-4198-AEF4-83C6108209AD}"/>
              </a:ext>
            </a:extLst>
          </p:cNvPr>
          <p:cNvSpPr/>
          <p:nvPr/>
        </p:nvSpPr>
        <p:spPr>
          <a:xfrm>
            <a:off x="8039075" y="5075849"/>
            <a:ext cx="164680" cy="1646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68" name="Oval 467">
            <a:extLst>
              <a:ext uri="{FF2B5EF4-FFF2-40B4-BE49-F238E27FC236}">
                <a16:creationId xmlns="" xmlns:a16="http://schemas.microsoft.com/office/drawing/2014/main" id="{89A11A40-9405-4CD9-B37C-105198774315}"/>
              </a:ext>
            </a:extLst>
          </p:cNvPr>
          <p:cNvSpPr/>
          <p:nvPr/>
        </p:nvSpPr>
        <p:spPr>
          <a:xfrm>
            <a:off x="8224816" y="5031608"/>
            <a:ext cx="122160" cy="1221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69" name="Oval 468">
            <a:extLst>
              <a:ext uri="{FF2B5EF4-FFF2-40B4-BE49-F238E27FC236}">
                <a16:creationId xmlns="" xmlns:a16="http://schemas.microsoft.com/office/drawing/2014/main" id="{1BB299C0-8D49-4916-A257-8341780CA59F}"/>
              </a:ext>
            </a:extLst>
          </p:cNvPr>
          <p:cNvSpPr/>
          <p:nvPr/>
        </p:nvSpPr>
        <p:spPr>
          <a:xfrm>
            <a:off x="8522800" y="5151375"/>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70" name="Oval 469">
            <a:extLst>
              <a:ext uri="{FF2B5EF4-FFF2-40B4-BE49-F238E27FC236}">
                <a16:creationId xmlns="" xmlns:a16="http://schemas.microsoft.com/office/drawing/2014/main" id="{C7C65CBA-6023-4891-8C09-B5F171FF201D}"/>
              </a:ext>
            </a:extLst>
          </p:cNvPr>
          <p:cNvSpPr/>
          <p:nvPr/>
        </p:nvSpPr>
        <p:spPr>
          <a:xfrm>
            <a:off x="8596021" y="5303815"/>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71" name="Oval 470">
            <a:extLst>
              <a:ext uri="{FF2B5EF4-FFF2-40B4-BE49-F238E27FC236}">
                <a16:creationId xmlns="" xmlns:a16="http://schemas.microsoft.com/office/drawing/2014/main" id="{92A211D6-0946-4DF4-A16C-2D257A133B9D}"/>
              </a:ext>
            </a:extLst>
          </p:cNvPr>
          <p:cNvSpPr/>
          <p:nvPr/>
        </p:nvSpPr>
        <p:spPr>
          <a:xfrm>
            <a:off x="8695113" y="5285479"/>
            <a:ext cx="114518" cy="11451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72" name="Oval 471">
            <a:extLst>
              <a:ext uri="{FF2B5EF4-FFF2-40B4-BE49-F238E27FC236}">
                <a16:creationId xmlns="" xmlns:a16="http://schemas.microsoft.com/office/drawing/2014/main" id="{991F2D71-1BC9-474C-9D22-389952C85026}"/>
              </a:ext>
            </a:extLst>
          </p:cNvPr>
          <p:cNvSpPr/>
          <p:nvPr/>
        </p:nvSpPr>
        <p:spPr>
          <a:xfrm>
            <a:off x="8833236" y="5318112"/>
            <a:ext cx="122160" cy="1221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73" name="Oval 472">
            <a:extLst>
              <a:ext uri="{FF2B5EF4-FFF2-40B4-BE49-F238E27FC236}">
                <a16:creationId xmlns="" xmlns:a16="http://schemas.microsoft.com/office/drawing/2014/main" id="{7BA26274-30A2-4B46-AE9D-CB30E3541BC6}"/>
              </a:ext>
            </a:extLst>
          </p:cNvPr>
          <p:cNvSpPr/>
          <p:nvPr/>
        </p:nvSpPr>
        <p:spPr>
          <a:xfrm>
            <a:off x="8977112" y="5233177"/>
            <a:ext cx="169870" cy="1698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74" name="Oval 473">
            <a:extLst>
              <a:ext uri="{FF2B5EF4-FFF2-40B4-BE49-F238E27FC236}">
                <a16:creationId xmlns="" xmlns:a16="http://schemas.microsoft.com/office/drawing/2014/main" id="{49C98C44-3E5C-4F37-9C22-1E892C85580F}"/>
              </a:ext>
            </a:extLst>
          </p:cNvPr>
          <p:cNvSpPr/>
          <p:nvPr/>
        </p:nvSpPr>
        <p:spPr>
          <a:xfrm>
            <a:off x="8950795" y="5422123"/>
            <a:ext cx="122160" cy="12216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75" name="Oval 474">
            <a:extLst>
              <a:ext uri="{FF2B5EF4-FFF2-40B4-BE49-F238E27FC236}">
                <a16:creationId xmlns="" xmlns:a16="http://schemas.microsoft.com/office/drawing/2014/main" id="{F4076C1F-AF77-434F-BBE5-8130CC6321C2}"/>
              </a:ext>
            </a:extLst>
          </p:cNvPr>
          <p:cNvSpPr/>
          <p:nvPr/>
        </p:nvSpPr>
        <p:spPr>
          <a:xfrm>
            <a:off x="9100182" y="5411397"/>
            <a:ext cx="96358" cy="9635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76" name="Oval 475">
            <a:extLst>
              <a:ext uri="{FF2B5EF4-FFF2-40B4-BE49-F238E27FC236}">
                <a16:creationId xmlns="" xmlns:a16="http://schemas.microsoft.com/office/drawing/2014/main" id="{E0875449-390B-4214-8FA6-7E3AC1BC8215}"/>
              </a:ext>
            </a:extLst>
          </p:cNvPr>
          <p:cNvSpPr/>
          <p:nvPr/>
        </p:nvSpPr>
        <p:spPr>
          <a:xfrm>
            <a:off x="9080423" y="5125775"/>
            <a:ext cx="96358" cy="9635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77" name="Oval 476">
            <a:extLst>
              <a:ext uri="{FF2B5EF4-FFF2-40B4-BE49-F238E27FC236}">
                <a16:creationId xmlns="" xmlns:a16="http://schemas.microsoft.com/office/drawing/2014/main" id="{36FDC979-9377-4796-9504-5C8DF12E4A4D}"/>
              </a:ext>
            </a:extLst>
          </p:cNvPr>
          <p:cNvSpPr/>
          <p:nvPr/>
        </p:nvSpPr>
        <p:spPr>
          <a:xfrm>
            <a:off x="9170203" y="5220937"/>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78" name="Oval 477">
            <a:extLst>
              <a:ext uri="{FF2B5EF4-FFF2-40B4-BE49-F238E27FC236}">
                <a16:creationId xmlns="" xmlns:a16="http://schemas.microsoft.com/office/drawing/2014/main" id="{96D77CF4-8419-45E7-A281-14CA1589A5D8}"/>
              </a:ext>
            </a:extLst>
          </p:cNvPr>
          <p:cNvSpPr/>
          <p:nvPr/>
        </p:nvSpPr>
        <p:spPr>
          <a:xfrm>
            <a:off x="9450835" y="5142499"/>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79" name="Oval 478">
            <a:extLst>
              <a:ext uri="{FF2B5EF4-FFF2-40B4-BE49-F238E27FC236}">
                <a16:creationId xmlns="" xmlns:a16="http://schemas.microsoft.com/office/drawing/2014/main" id="{2C2FF1B9-565C-40F0-81A1-8AE1B4E9EA38}"/>
              </a:ext>
            </a:extLst>
          </p:cNvPr>
          <p:cNvSpPr/>
          <p:nvPr/>
        </p:nvSpPr>
        <p:spPr>
          <a:xfrm>
            <a:off x="9574537" y="5334805"/>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80" name="Oval 479">
            <a:extLst>
              <a:ext uri="{FF2B5EF4-FFF2-40B4-BE49-F238E27FC236}">
                <a16:creationId xmlns="" xmlns:a16="http://schemas.microsoft.com/office/drawing/2014/main" id="{1F8ED5F7-2548-42D3-85B5-1F8506D5FB05}"/>
              </a:ext>
            </a:extLst>
          </p:cNvPr>
          <p:cNvSpPr/>
          <p:nvPr/>
        </p:nvSpPr>
        <p:spPr>
          <a:xfrm>
            <a:off x="8766925" y="5725363"/>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81" name="Oval 480">
            <a:extLst>
              <a:ext uri="{FF2B5EF4-FFF2-40B4-BE49-F238E27FC236}">
                <a16:creationId xmlns="" xmlns:a16="http://schemas.microsoft.com/office/drawing/2014/main" id="{81FAFA0B-6D82-47B5-B679-F0BB754CE89A}"/>
              </a:ext>
            </a:extLst>
          </p:cNvPr>
          <p:cNvSpPr/>
          <p:nvPr/>
        </p:nvSpPr>
        <p:spPr>
          <a:xfrm>
            <a:off x="8800597" y="5818795"/>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82" name="Oval 481">
            <a:extLst>
              <a:ext uri="{FF2B5EF4-FFF2-40B4-BE49-F238E27FC236}">
                <a16:creationId xmlns="" xmlns:a16="http://schemas.microsoft.com/office/drawing/2014/main" id="{7ADA7A8A-042D-49B5-AD63-05D6EECEED35}"/>
              </a:ext>
            </a:extLst>
          </p:cNvPr>
          <p:cNvSpPr/>
          <p:nvPr/>
        </p:nvSpPr>
        <p:spPr>
          <a:xfrm>
            <a:off x="8841067" y="5908585"/>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83" name="Oval 482">
            <a:extLst>
              <a:ext uri="{FF2B5EF4-FFF2-40B4-BE49-F238E27FC236}">
                <a16:creationId xmlns="" xmlns:a16="http://schemas.microsoft.com/office/drawing/2014/main" id="{C73C47FF-5933-4594-AA73-93E5ACFC93F0}"/>
              </a:ext>
            </a:extLst>
          </p:cNvPr>
          <p:cNvSpPr/>
          <p:nvPr/>
        </p:nvSpPr>
        <p:spPr>
          <a:xfrm>
            <a:off x="8834299" y="6004820"/>
            <a:ext cx="142525" cy="14252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84" name="Oval 483">
            <a:extLst>
              <a:ext uri="{FF2B5EF4-FFF2-40B4-BE49-F238E27FC236}">
                <a16:creationId xmlns="" xmlns:a16="http://schemas.microsoft.com/office/drawing/2014/main" id="{7DBD1889-851A-42C2-AF74-9CC4EE2D16F4}"/>
              </a:ext>
            </a:extLst>
          </p:cNvPr>
          <p:cNvSpPr/>
          <p:nvPr/>
        </p:nvSpPr>
        <p:spPr>
          <a:xfrm>
            <a:off x="8998894" y="6053209"/>
            <a:ext cx="112346" cy="11234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85" name="Oval 484">
            <a:extLst>
              <a:ext uri="{FF2B5EF4-FFF2-40B4-BE49-F238E27FC236}">
                <a16:creationId xmlns="" xmlns:a16="http://schemas.microsoft.com/office/drawing/2014/main" id="{70A7B87B-FAA5-4779-9F07-F3FAC345026D}"/>
              </a:ext>
            </a:extLst>
          </p:cNvPr>
          <p:cNvSpPr/>
          <p:nvPr/>
        </p:nvSpPr>
        <p:spPr>
          <a:xfrm>
            <a:off x="9119195" y="6052851"/>
            <a:ext cx="261167" cy="2611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86" name="Oval 485">
            <a:extLst>
              <a:ext uri="{FF2B5EF4-FFF2-40B4-BE49-F238E27FC236}">
                <a16:creationId xmlns="" xmlns:a16="http://schemas.microsoft.com/office/drawing/2014/main" id="{FDC7246C-26A1-47F2-A754-6D997263D387}"/>
              </a:ext>
            </a:extLst>
          </p:cNvPr>
          <p:cNvSpPr/>
          <p:nvPr/>
        </p:nvSpPr>
        <p:spPr>
          <a:xfrm>
            <a:off x="9412397" y="5563505"/>
            <a:ext cx="266308" cy="2663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87" name="Oval 486">
            <a:extLst>
              <a:ext uri="{FF2B5EF4-FFF2-40B4-BE49-F238E27FC236}">
                <a16:creationId xmlns="" xmlns:a16="http://schemas.microsoft.com/office/drawing/2014/main" id="{7E49F566-63E3-4420-B3F0-2BBE34682C7D}"/>
              </a:ext>
            </a:extLst>
          </p:cNvPr>
          <p:cNvSpPr/>
          <p:nvPr/>
        </p:nvSpPr>
        <p:spPr>
          <a:xfrm>
            <a:off x="9564781" y="5432133"/>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88" name="Oval 487">
            <a:extLst>
              <a:ext uri="{FF2B5EF4-FFF2-40B4-BE49-F238E27FC236}">
                <a16:creationId xmlns="" xmlns:a16="http://schemas.microsoft.com/office/drawing/2014/main" id="{5DF76E59-6FB6-47C4-8CEA-0E97F93F36B6}"/>
              </a:ext>
            </a:extLst>
          </p:cNvPr>
          <p:cNvSpPr/>
          <p:nvPr/>
        </p:nvSpPr>
        <p:spPr>
          <a:xfrm>
            <a:off x="9873289" y="5302459"/>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89" name="Oval 488">
            <a:extLst>
              <a:ext uri="{FF2B5EF4-FFF2-40B4-BE49-F238E27FC236}">
                <a16:creationId xmlns="" xmlns:a16="http://schemas.microsoft.com/office/drawing/2014/main" id="{139D576A-91BF-4714-8023-95989AFBE7CE}"/>
              </a:ext>
            </a:extLst>
          </p:cNvPr>
          <p:cNvSpPr/>
          <p:nvPr/>
        </p:nvSpPr>
        <p:spPr>
          <a:xfrm>
            <a:off x="9729221" y="5387171"/>
            <a:ext cx="157692" cy="15769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90" name="Oval 489">
            <a:extLst>
              <a:ext uri="{FF2B5EF4-FFF2-40B4-BE49-F238E27FC236}">
                <a16:creationId xmlns="" xmlns:a16="http://schemas.microsoft.com/office/drawing/2014/main" id="{B114D0F6-A985-41C3-A524-3786DF353A87}"/>
              </a:ext>
            </a:extLst>
          </p:cNvPr>
          <p:cNvSpPr/>
          <p:nvPr/>
        </p:nvSpPr>
        <p:spPr>
          <a:xfrm>
            <a:off x="9658070" y="5763594"/>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91" name="Oval 490">
            <a:extLst>
              <a:ext uri="{FF2B5EF4-FFF2-40B4-BE49-F238E27FC236}">
                <a16:creationId xmlns="" xmlns:a16="http://schemas.microsoft.com/office/drawing/2014/main" id="{EDE546B7-4491-42FC-93BA-D946DD809BF0}"/>
              </a:ext>
            </a:extLst>
          </p:cNvPr>
          <p:cNvSpPr/>
          <p:nvPr/>
        </p:nvSpPr>
        <p:spPr>
          <a:xfrm>
            <a:off x="9756883" y="5912251"/>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92" name="Oval 491">
            <a:extLst>
              <a:ext uri="{FF2B5EF4-FFF2-40B4-BE49-F238E27FC236}">
                <a16:creationId xmlns="" xmlns:a16="http://schemas.microsoft.com/office/drawing/2014/main" id="{27564787-ABE2-4547-941A-39D60B73D54C}"/>
              </a:ext>
            </a:extLst>
          </p:cNvPr>
          <p:cNvSpPr/>
          <p:nvPr/>
        </p:nvSpPr>
        <p:spPr>
          <a:xfrm>
            <a:off x="9750031" y="6128047"/>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93" name="Oval 492">
            <a:extLst>
              <a:ext uri="{FF2B5EF4-FFF2-40B4-BE49-F238E27FC236}">
                <a16:creationId xmlns="" xmlns:a16="http://schemas.microsoft.com/office/drawing/2014/main" id="{D66B571A-C4EF-4B04-AC06-1955470E9E42}"/>
              </a:ext>
            </a:extLst>
          </p:cNvPr>
          <p:cNvSpPr/>
          <p:nvPr/>
        </p:nvSpPr>
        <p:spPr>
          <a:xfrm>
            <a:off x="9985994" y="6169354"/>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94" name="Oval 493">
            <a:extLst>
              <a:ext uri="{FF2B5EF4-FFF2-40B4-BE49-F238E27FC236}">
                <a16:creationId xmlns="" xmlns:a16="http://schemas.microsoft.com/office/drawing/2014/main" id="{77E79838-E0BF-4314-B91E-4E46D2D80737}"/>
              </a:ext>
            </a:extLst>
          </p:cNvPr>
          <p:cNvSpPr/>
          <p:nvPr/>
        </p:nvSpPr>
        <p:spPr>
          <a:xfrm>
            <a:off x="9910633" y="6322152"/>
            <a:ext cx="228355" cy="2283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95" name="Oval 494">
            <a:extLst>
              <a:ext uri="{FF2B5EF4-FFF2-40B4-BE49-F238E27FC236}">
                <a16:creationId xmlns="" xmlns:a16="http://schemas.microsoft.com/office/drawing/2014/main" id="{BE041307-1370-485A-8E6A-4D32122F47AE}"/>
              </a:ext>
            </a:extLst>
          </p:cNvPr>
          <p:cNvSpPr/>
          <p:nvPr/>
        </p:nvSpPr>
        <p:spPr>
          <a:xfrm>
            <a:off x="9344766" y="6246264"/>
            <a:ext cx="228355" cy="2283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496" name="Oval 495">
            <a:extLst>
              <a:ext uri="{FF2B5EF4-FFF2-40B4-BE49-F238E27FC236}">
                <a16:creationId xmlns="" xmlns:a16="http://schemas.microsoft.com/office/drawing/2014/main" id="{E7F7884B-C2D3-44FB-8656-83D7F45CA2F5}"/>
              </a:ext>
            </a:extLst>
          </p:cNvPr>
          <p:cNvSpPr/>
          <p:nvPr/>
        </p:nvSpPr>
        <p:spPr>
          <a:xfrm>
            <a:off x="8739822" y="6144038"/>
            <a:ext cx="132805" cy="13280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97" name="Oval 496">
            <a:extLst>
              <a:ext uri="{FF2B5EF4-FFF2-40B4-BE49-F238E27FC236}">
                <a16:creationId xmlns="" xmlns:a16="http://schemas.microsoft.com/office/drawing/2014/main" id="{979C210B-6F7B-4B6B-9DA9-31D4FDA4B6EF}"/>
              </a:ext>
            </a:extLst>
          </p:cNvPr>
          <p:cNvSpPr/>
          <p:nvPr/>
        </p:nvSpPr>
        <p:spPr>
          <a:xfrm>
            <a:off x="8786125" y="6298687"/>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98" name="Oval 497">
            <a:extLst>
              <a:ext uri="{FF2B5EF4-FFF2-40B4-BE49-F238E27FC236}">
                <a16:creationId xmlns="" xmlns:a16="http://schemas.microsoft.com/office/drawing/2014/main" id="{E70B379C-09BC-46CD-91AA-4A8383A472CA}"/>
              </a:ext>
            </a:extLst>
          </p:cNvPr>
          <p:cNvSpPr/>
          <p:nvPr/>
        </p:nvSpPr>
        <p:spPr>
          <a:xfrm>
            <a:off x="8921047" y="6891739"/>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499" name="Oval 498">
            <a:extLst>
              <a:ext uri="{FF2B5EF4-FFF2-40B4-BE49-F238E27FC236}">
                <a16:creationId xmlns="" xmlns:a16="http://schemas.microsoft.com/office/drawing/2014/main" id="{BC578DA0-277B-41D7-900F-91D31EF22780}"/>
              </a:ext>
            </a:extLst>
          </p:cNvPr>
          <p:cNvSpPr/>
          <p:nvPr/>
        </p:nvSpPr>
        <p:spPr>
          <a:xfrm>
            <a:off x="9433831" y="6500179"/>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00" name="Oval 499">
            <a:extLst>
              <a:ext uri="{FF2B5EF4-FFF2-40B4-BE49-F238E27FC236}">
                <a16:creationId xmlns="" xmlns:a16="http://schemas.microsoft.com/office/drawing/2014/main" id="{0BF945D7-5BDA-4CE6-8265-2000B8C748F5}"/>
              </a:ext>
            </a:extLst>
          </p:cNvPr>
          <p:cNvSpPr/>
          <p:nvPr/>
        </p:nvSpPr>
        <p:spPr>
          <a:xfrm>
            <a:off x="9310149" y="6582294"/>
            <a:ext cx="169870" cy="16987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501" name="Oval 500">
            <a:extLst>
              <a:ext uri="{FF2B5EF4-FFF2-40B4-BE49-F238E27FC236}">
                <a16:creationId xmlns="" xmlns:a16="http://schemas.microsoft.com/office/drawing/2014/main" id="{2EDFF9AA-8CDC-4C06-89EE-2BCEBBB5833F}"/>
              </a:ext>
            </a:extLst>
          </p:cNvPr>
          <p:cNvSpPr/>
          <p:nvPr/>
        </p:nvSpPr>
        <p:spPr>
          <a:xfrm>
            <a:off x="8800596" y="6370488"/>
            <a:ext cx="228355" cy="2283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502" name="Oval 501">
            <a:extLst>
              <a:ext uri="{FF2B5EF4-FFF2-40B4-BE49-F238E27FC236}">
                <a16:creationId xmlns="" xmlns:a16="http://schemas.microsoft.com/office/drawing/2014/main" id="{84A2F83E-8DBA-48D7-95D0-FF28F68EE786}"/>
              </a:ext>
            </a:extLst>
          </p:cNvPr>
          <p:cNvSpPr/>
          <p:nvPr/>
        </p:nvSpPr>
        <p:spPr>
          <a:xfrm>
            <a:off x="9181507" y="6397267"/>
            <a:ext cx="173045" cy="1730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503" name="Oval 502">
            <a:extLst>
              <a:ext uri="{FF2B5EF4-FFF2-40B4-BE49-F238E27FC236}">
                <a16:creationId xmlns="" xmlns:a16="http://schemas.microsoft.com/office/drawing/2014/main" id="{99489E92-EBB5-4EF4-8EFE-A166264C1442}"/>
              </a:ext>
            </a:extLst>
          </p:cNvPr>
          <p:cNvSpPr/>
          <p:nvPr/>
        </p:nvSpPr>
        <p:spPr>
          <a:xfrm>
            <a:off x="9088783" y="6313681"/>
            <a:ext cx="112346" cy="11234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04" name="Oval 503">
            <a:extLst>
              <a:ext uri="{FF2B5EF4-FFF2-40B4-BE49-F238E27FC236}">
                <a16:creationId xmlns="" xmlns:a16="http://schemas.microsoft.com/office/drawing/2014/main" id="{CA7F1ACA-5773-4BF7-90E4-0461D3455A65}"/>
              </a:ext>
            </a:extLst>
          </p:cNvPr>
          <p:cNvSpPr/>
          <p:nvPr/>
        </p:nvSpPr>
        <p:spPr>
          <a:xfrm>
            <a:off x="9067111" y="6459241"/>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05" name="Oval 504">
            <a:extLst>
              <a:ext uri="{FF2B5EF4-FFF2-40B4-BE49-F238E27FC236}">
                <a16:creationId xmlns="" xmlns:a16="http://schemas.microsoft.com/office/drawing/2014/main" id="{B8238726-FB7C-4210-89CB-BE972869A635}"/>
              </a:ext>
            </a:extLst>
          </p:cNvPr>
          <p:cNvSpPr/>
          <p:nvPr/>
        </p:nvSpPr>
        <p:spPr>
          <a:xfrm>
            <a:off x="8905147" y="6174883"/>
            <a:ext cx="173045" cy="1730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dirty="0">
              <a:solidFill>
                <a:prstClr val="white"/>
              </a:solidFill>
            </a:endParaRPr>
          </a:p>
        </p:txBody>
      </p:sp>
      <p:sp>
        <p:nvSpPr>
          <p:cNvPr id="506" name="Oval 505">
            <a:extLst>
              <a:ext uri="{FF2B5EF4-FFF2-40B4-BE49-F238E27FC236}">
                <a16:creationId xmlns="" xmlns:a16="http://schemas.microsoft.com/office/drawing/2014/main" id="{4D2D15CA-A42E-4ED2-9562-D12FD5C52B11}"/>
              </a:ext>
            </a:extLst>
          </p:cNvPr>
          <p:cNvSpPr/>
          <p:nvPr/>
        </p:nvSpPr>
        <p:spPr>
          <a:xfrm>
            <a:off x="8984472" y="2258190"/>
            <a:ext cx="174718" cy="174718"/>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07" name="Oval 506">
            <a:extLst>
              <a:ext uri="{FF2B5EF4-FFF2-40B4-BE49-F238E27FC236}">
                <a16:creationId xmlns="" xmlns:a16="http://schemas.microsoft.com/office/drawing/2014/main" id="{E20F8FB4-1C80-4C41-8E3C-67430A875D64}"/>
              </a:ext>
            </a:extLst>
          </p:cNvPr>
          <p:cNvSpPr/>
          <p:nvPr/>
        </p:nvSpPr>
        <p:spPr>
          <a:xfrm>
            <a:off x="8889613" y="2392129"/>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08" name="Oval 507">
            <a:extLst>
              <a:ext uri="{FF2B5EF4-FFF2-40B4-BE49-F238E27FC236}">
                <a16:creationId xmlns="" xmlns:a16="http://schemas.microsoft.com/office/drawing/2014/main" id="{73BF78CA-824B-4FCF-8607-6E6CB9A6377E}"/>
              </a:ext>
            </a:extLst>
          </p:cNvPr>
          <p:cNvSpPr/>
          <p:nvPr/>
        </p:nvSpPr>
        <p:spPr>
          <a:xfrm>
            <a:off x="10738219" y="231814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09" name="Oval 508">
            <a:extLst>
              <a:ext uri="{FF2B5EF4-FFF2-40B4-BE49-F238E27FC236}">
                <a16:creationId xmlns="" xmlns:a16="http://schemas.microsoft.com/office/drawing/2014/main" id="{DB4663ED-665D-469E-8D0D-B33F28560E19}"/>
              </a:ext>
            </a:extLst>
          </p:cNvPr>
          <p:cNvSpPr/>
          <p:nvPr/>
        </p:nvSpPr>
        <p:spPr>
          <a:xfrm>
            <a:off x="12219266" y="4246418"/>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10" name="Oval 509">
            <a:extLst>
              <a:ext uri="{FF2B5EF4-FFF2-40B4-BE49-F238E27FC236}">
                <a16:creationId xmlns="" xmlns:a16="http://schemas.microsoft.com/office/drawing/2014/main" id="{42FF262F-C2D4-4F65-BC6E-E3BA93B0AE1B}"/>
              </a:ext>
            </a:extLst>
          </p:cNvPr>
          <p:cNvSpPr/>
          <p:nvPr/>
        </p:nvSpPr>
        <p:spPr>
          <a:xfrm>
            <a:off x="8914950" y="365752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11" name="Oval 510">
            <a:extLst>
              <a:ext uri="{FF2B5EF4-FFF2-40B4-BE49-F238E27FC236}">
                <a16:creationId xmlns="" xmlns:a16="http://schemas.microsoft.com/office/drawing/2014/main" id="{9F3FA732-1217-4EEB-8963-1139893DDBB2}"/>
              </a:ext>
            </a:extLst>
          </p:cNvPr>
          <p:cNvSpPr/>
          <p:nvPr/>
        </p:nvSpPr>
        <p:spPr>
          <a:xfrm>
            <a:off x="9205466" y="3387793"/>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12" name="Oval 511">
            <a:extLst>
              <a:ext uri="{FF2B5EF4-FFF2-40B4-BE49-F238E27FC236}">
                <a16:creationId xmlns="" xmlns:a16="http://schemas.microsoft.com/office/drawing/2014/main" id="{D8232F5E-888B-497F-80EE-8341A08E0439}"/>
              </a:ext>
            </a:extLst>
          </p:cNvPr>
          <p:cNvSpPr/>
          <p:nvPr/>
        </p:nvSpPr>
        <p:spPr>
          <a:xfrm>
            <a:off x="10521235" y="3125767"/>
            <a:ext cx="77849" cy="77849"/>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sp>
        <p:nvSpPr>
          <p:cNvPr id="513" name="Oval 512">
            <a:extLst>
              <a:ext uri="{FF2B5EF4-FFF2-40B4-BE49-F238E27FC236}">
                <a16:creationId xmlns="" xmlns:a16="http://schemas.microsoft.com/office/drawing/2014/main" id="{664D60DD-7104-4F26-993F-4966B84445FB}"/>
              </a:ext>
            </a:extLst>
          </p:cNvPr>
          <p:cNvSpPr/>
          <p:nvPr/>
        </p:nvSpPr>
        <p:spPr>
          <a:xfrm>
            <a:off x="8860321" y="6629263"/>
            <a:ext cx="77849" cy="7784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rtlCol="0" anchor="ctr"/>
          <a:lstStyle/>
          <a:p>
            <a:pPr algn="ctr" defTabSz="1096004"/>
            <a:endParaRPr lang="en-US">
              <a:solidFill>
                <a:prstClr val="white"/>
              </a:solidFill>
            </a:endParaRPr>
          </a:p>
        </p:txBody>
      </p:sp>
      <p:grpSp>
        <p:nvGrpSpPr>
          <p:cNvPr id="514" name="Group 513">
            <a:extLst>
              <a:ext uri="{FF2B5EF4-FFF2-40B4-BE49-F238E27FC236}">
                <a16:creationId xmlns="" xmlns:a16="http://schemas.microsoft.com/office/drawing/2014/main" id="{13BD0A68-E0A1-4CCF-B579-5A6EA808AA94}"/>
              </a:ext>
            </a:extLst>
          </p:cNvPr>
          <p:cNvGrpSpPr/>
          <p:nvPr/>
        </p:nvGrpSpPr>
        <p:grpSpPr>
          <a:xfrm>
            <a:off x="0" y="292670"/>
            <a:ext cx="14501890" cy="1357685"/>
            <a:chOff x="0" y="177632"/>
            <a:chExt cx="12084908" cy="1131404"/>
          </a:xfrm>
        </p:grpSpPr>
        <p:sp>
          <p:nvSpPr>
            <p:cNvPr id="515" name="TextBox 514">
              <a:extLst>
                <a:ext uri="{FF2B5EF4-FFF2-40B4-BE49-F238E27FC236}">
                  <a16:creationId xmlns="" xmlns:a16="http://schemas.microsoft.com/office/drawing/2014/main" id="{2EFB768D-9398-4207-BA4B-95FEB7960D99}"/>
                </a:ext>
              </a:extLst>
            </p:cNvPr>
            <p:cNvSpPr txBox="1"/>
            <p:nvPr/>
          </p:nvSpPr>
          <p:spPr>
            <a:xfrm>
              <a:off x="0" y="177632"/>
              <a:ext cx="12084908" cy="707886"/>
            </a:xfrm>
            <a:prstGeom prst="rect">
              <a:avLst/>
            </a:prstGeom>
            <a:noFill/>
          </p:spPr>
          <p:txBody>
            <a:bodyPr wrap="square" rtlCol="0">
              <a:spAutoFit/>
            </a:bodyPr>
            <a:lstStyle/>
            <a:p>
              <a:pPr algn="ctr" defTabSz="1096004"/>
              <a:r>
                <a:rPr lang="en-US" sz="4800" b="1" dirty="0">
                  <a:solidFill>
                    <a:srgbClr val="E7E6E6">
                      <a:lumMod val="75000"/>
                    </a:srgbClr>
                  </a:solidFill>
                  <a:latin typeface="Tw Cen MT" panose="020B0602020104020603" pitchFamily="34" charset="0"/>
                </a:rPr>
                <a:t>3 BILLION PEOPLE IN WORLD ANF 300 M IN INDIA </a:t>
              </a:r>
            </a:p>
          </p:txBody>
        </p:sp>
        <p:sp>
          <p:nvSpPr>
            <p:cNvPr id="516" name="TextBox 515">
              <a:extLst>
                <a:ext uri="{FF2B5EF4-FFF2-40B4-BE49-F238E27FC236}">
                  <a16:creationId xmlns="" xmlns:a16="http://schemas.microsoft.com/office/drawing/2014/main" id="{149CEF11-BD66-4175-9012-120F077CEDD5}"/>
                </a:ext>
              </a:extLst>
            </p:cNvPr>
            <p:cNvSpPr txBox="1"/>
            <p:nvPr/>
          </p:nvSpPr>
          <p:spPr>
            <a:xfrm>
              <a:off x="0" y="847371"/>
              <a:ext cx="12084908" cy="461665"/>
            </a:xfrm>
            <a:prstGeom prst="rect">
              <a:avLst/>
            </a:prstGeom>
            <a:noFill/>
          </p:spPr>
          <p:txBody>
            <a:bodyPr wrap="square" rtlCol="0">
              <a:spAutoFit/>
            </a:bodyPr>
            <a:lstStyle/>
            <a:p>
              <a:pPr algn="ctr" defTabSz="1096004"/>
              <a:r>
                <a:rPr lang="en-US" sz="2900" b="1" dirty="0">
                  <a:solidFill>
                    <a:srgbClr val="E7E6E6">
                      <a:lumMod val="75000"/>
                    </a:srgbClr>
                  </a:solidFill>
                  <a:latin typeface="Tw Cen MT" panose="020B0602020104020603" pitchFamily="34" charset="0"/>
                </a:rPr>
                <a:t>INFOGRAPGIC MAP SHOWING DEPENDANCY ACCORDING TO COUNTRY ON BIOMASS</a:t>
              </a:r>
            </a:p>
          </p:txBody>
        </p:sp>
      </p:grpSp>
      <p:sp>
        <p:nvSpPr>
          <p:cNvPr id="3" name="Rectangle 2"/>
          <p:cNvSpPr/>
          <p:nvPr/>
        </p:nvSpPr>
        <p:spPr>
          <a:xfrm>
            <a:off x="222421" y="2448926"/>
            <a:ext cx="3010106" cy="4359301"/>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09597" tIns="54806" rIns="109597" bIns="54806" spcCol="0" rtlCol="0" anchor="ctr"/>
          <a:lstStyle/>
          <a:p>
            <a:pPr algn="ctr" defTabSz="1096004"/>
            <a:endParaRPr lang="en-US">
              <a:solidFill>
                <a:prstClr val="white"/>
              </a:solidFill>
            </a:endParaRPr>
          </a:p>
        </p:txBody>
      </p:sp>
      <p:grpSp>
        <p:nvGrpSpPr>
          <p:cNvPr id="517" name="Group 516">
            <a:extLst>
              <a:ext uri="{FF2B5EF4-FFF2-40B4-BE49-F238E27FC236}">
                <a16:creationId xmlns="" xmlns:a16="http://schemas.microsoft.com/office/drawing/2014/main" id="{9B514043-68A6-4247-9BEF-5F21512B8108}"/>
              </a:ext>
            </a:extLst>
          </p:cNvPr>
          <p:cNvGrpSpPr/>
          <p:nvPr/>
        </p:nvGrpSpPr>
        <p:grpSpPr>
          <a:xfrm>
            <a:off x="547753" y="2756687"/>
            <a:ext cx="2489921" cy="593903"/>
            <a:chOff x="376949" y="2058673"/>
            <a:chExt cx="2074934" cy="494919"/>
          </a:xfrm>
        </p:grpSpPr>
        <p:sp>
          <p:nvSpPr>
            <p:cNvPr id="518" name="Oval 517">
              <a:extLst>
                <a:ext uri="{FF2B5EF4-FFF2-40B4-BE49-F238E27FC236}">
                  <a16:creationId xmlns="" xmlns:a16="http://schemas.microsoft.com/office/drawing/2014/main" id="{B699AF22-4D3C-4990-98A0-3666E475F122}"/>
                </a:ext>
              </a:extLst>
            </p:cNvPr>
            <p:cNvSpPr/>
            <p:nvPr/>
          </p:nvSpPr>
          <p:spPr>
            <a:xfrm>
              <a:off x="376949" y="2134062"/>
              <a:ext cx="419530" cy="41953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04"/>
              <a:endParaRPr lang="en-US">
                <a:solidFill>
                  <a:prstClr val="white"/>
                </a:solidFill>
              </a:endParaRPr>
            </a:p>
          </p:txBody>
        </p:sp>
        <p:sp>
          <p:nvSpPr>
            <p:cNvPr id="519" name="TextBox 518">
              <a:extLst>
                <a:ext uri="{FF2B5EF4-FFF2-40B4-BE49-F238E27FC236}">
                  <a16:creationId xmlns="" xmlns:a16="http://schemas.microsoft.com/office/drawing/2014/main" id="{4A14EB52-0D2E-4A92-9C49-49BE1E5F7C69}"/>
                </a:ext>
              </a:extLst>
            </p:cNvPr>
            <p:cNvSpPr txBox="1"/>
            <p:nvPr/>
          </p:nvSpPr>
          <p:spPr>
            <a:xfrm>
              <a:off x="848894" y="2058673"/>
              <a:ext cx="1602989" cy="307777"/>
            </a:xfrm>
            <a:prstGeom prst="rect">
              <a:avLst/>
            </a:prstGeom>
            <a:noFill/>
          </p:spPr>
          <p:txBody>
            <a:bodyPr wrap="square" rtlCol="0">
              <a:spAutoFit/>
            </a:bodyPr>
            <a:lstStyle/>
            <a:p>
              <a:pPr defTabSz="1096004"/>
              <a:r>
                <a:rPr lang="en-US" b="1" dirty="0" smtClean="0">
                  <a:solidFill>
                    <a:srgbClr val="FF5969"/>
                  </a:solidFill>
                  <a:latin typeface="Tw Cen MT" panose="020B0602020104020603" pitchFamily="34" charset="0"/>
                </a:rPr>
                <a:t>High Dependency </a:t>
              </a:r>
              <a:endParaRPr lang="en-US" b="1" dirty="0">
                <a:solidFill>
                  <a:srgbClr val="FF5969"/>
                </a:solidFill>
                <a:latin typeface="Tw Cen MT" panose="020B0602020104020603" pitchFamily="34" charset="0"/>
              </a:endParaRPr>
            </a:p>
          </p:txBody>
        </p:sp>
        <p:sp>
          <p:nvSpPr>
            <p:cNvPr id="521" name="TextBox 520">
              <a:extLst>
                <a:ext uri="{FF2B5EF4-FFF2-40B4-BE49-F238E27FC236}">
                  <a16:creationId xmlns="" xmlns:a16="http://schemas.microsoft.com/office/drawing/2014/main" id="{C239B8CC-6E8D-4147-B63D-4460CFA36BCB}"/>
                </a:ext>
              </a:extLst>
            </p:cNvPr>
            <p:cNvSpPr txBox="1"/>
            <p:nvPr/>
          </p:nvSpPr>
          <p:spPr>
            <a:xfrm>
              <a:off x="404221" y="2142084"/>
              <a:ext cx="380612" cy="384721"/>
            </a:xfrm>
            <a:prstGeom prst="rect">
              <a:avLst/>
            </a:prstGeom>
            <a:noFill/>
          </p:spPr>
          <p:txBody>
            <a:bodyPr wrap="square" rtlCol="0">
              <a:spAutoFit/>
            </a:bodyPr>
            <a:lstStyle/>
            <a:p>
              <a:pPr algn="ctr" defTabSz="1096004"/>
              <a:r>
                <a:rPr lang="en-US" sz="2400" b="1" dirty="0">
                  <a:solidFill>
                    <a:prstClr val="white"/>
                  </a:solidFill>
                  <a:latin typeface="Tw Cen MT" panose="020B0602020104020603" pitchFamily="34" charset="0"/>
                </a:rPr>
                <a:t>1</a:t>
              </a:r>
            </a:p>
          </p:txBody>
        </p:sp>
      </p:grpSp>
      <p:grpSp>
        <p:nvGrpSpPr>
          <p:cNvPr id="522" name="Group 521">
            <a:extLst>
              <a:ext uri="{FF2B5EF4-FFF2-40B4-BE49-F238E27FC236}">
                <a16:creationId xmlns="" xmlns:a16="http://schemas.microsoft.com/office/drawing/2014/main" id="{8BFE17B7-AF92-43C6-B3B2-49E76DED38D1}"/>
              </a:ext>
            </a:extLst>
          </p:cNvPr>
          <p:cNvGrpSpPr/>
          <p:nvPr/>
        </p:nvGrpSpPr>
        <p:grpSpPr>
          <a:xfrm>
            <a:off x="545017" y="5600940"/>
            <a:ext cx="2489921" cy="664798"/>
            <a:chOff x="376949" y="2058673"/>
            <a:chExt cx="2074934" cy="553998"/>
          </a:xfrm>
        </p:grpSpPr>
        <p:sp>
          <p:nvSpPr>
            <p:cNvPr id="523" name="Oval 522">
              <a:extLst>
                <a:ext uri="{FF2B5EF4-FFF2-40B4-BE49-F238E27FC236}">
                  <a16:creationId xmlns="" xmlns:a16="http://schemas.microsoft.com/office/drawing/2014/main" id="{37A82E93-5AE4-4139-BFD7-3D988AF6DB89}"/>
                </a:ext>
              </a:extLst>
            </p:cNvPr>
            <p:cNvSpPr/>
            <p:nvPr/>
          </p:nvSpPr>
          <p:spPr>
            <a:xfrm>
              <a:off x="376949" y="2134062"/>
              <a:ext cx="419530" cy="419530"/>
            </a:xfrm>
            <a:prstGeom prst="ellipse">
              <a:avLst/>
            </a:pr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04"/>
              <a:endParaRPr lang="en-US">
                <a:solidFill>
                  <a:prstClr val="white"/>
                </a:solidFill>
              </a:endParaRPr>
            </a:p>
          </p:txBody>
        </p:sp>
        <p:sp>
          <p:nvSpPr>
            <p:cNvPr id="524" name="TextBox 523">
              <a:extLst>
                <a:ext uri="{FF2B5EF4-FFF2-40B4-BE49-F238E27FC236}">
                  <a16:creationId xmlns="" xmlns:a16="http://schemas.microsoft.com/office/drawing/2014/main" id="{2A542AE1-367A-46CF-9E27-9D419E0F9C35}"/>
                </a:ext>
              </a:extLst>
            </p:cNvPr>
            <p:cNvSpPr txBox="1"/>
            <p:nvPr/>
          </p:nvSpPr>
          <p:spPr>
            <a:xfrm>
              <a:off x="848894" y="2058673"/>
              <a:ext cx="1602989" cy="553998"/>
            </a:xfrm>
            <a:prstGeom prst="rect">
              <a:avLst/>
            </a:prstGeom>
            <a:noFill/>
          </p:spPr>
          <p:txBody>
            <a:bodyPr wrap="square" rtlCol="0">
              <a:spAutoFit/>
            </a:bodyPr>
            <a:lstStyle/>
            <a:p>
              <a:pPr defTabSz="1096004"/>
              <a:r>
                <a:rPr lang="en-US" b="1" dirty="0" smtClean="0">
                  <a:solidFill>
                    <a:srgbClr val="52CDC0"/>
                  </a:solidFill>
                  <a:latin typeface="Tw Cen MT" panose="020B0602020104020603" pitchFamily="34" charset="0"/>
                </a:rPr>
                <a:t>Very Low dependency </a:t>
              </a:r>
              <a:endParaRPr lang="en-US" b="1" dirty="0">
                <a:solidFill>
                  <a:srgbClr val="52CDC0"/>
                </a:solidFill>
                <a:latin typeface="Tw Cen MT" panose="020B0602020104020603" pitchFamily="34" charset="0"/>
              </a:endParaRPr>
            </a:p>
          </p:txBody>
        </p:sp>
        <p:sp>
          <p:nvSpPr>
            <p:cNvPr id="526" name="TextBox 525">
              <a:extLst>
                <a:ext uri="{FF2B5EF4-FFF2-40B4-BE49-F238E27FC236}">
                  <a16:creationId xmlns="" xmlns:a16="http://schemas.microsoft.com/office/drawing/2014/main" id="{0AB2AF0F-5F1D-4BC6-9F79-8FD1F3A14CD3}"/>
                </a:ext>
              </a:extLst>
            </p:cNvPr>
            <p:cNvSpPr txBox="1"/>
            <p:nvPr/>
          </p:nvSpPr>
          <p:spPr>
            <a:xfrm>
              <a:off x="404221" y="2142084"/>
              <a:ext cx="380612" cy="384721"/>
            </a:xfrm>
            <a:prstGeom prst="rect">
              <a:avLst/>
            </a:prstGeom>
            <a:noFill/>
          </p:spPr>
          <p:txBody>
            <a:bodyPr wrap="square" rtlCol="0">
              <a:spAutoFit/>
            </a:bodyPr>
            <a:lstStyle/>
            <a:p>
              <a:pPr algn="ctr" defTabSz="1096004"/>
              <a:r>
                <a:rPr lang="en-US" sz="2400" b="1" dirty="0">
                  <a:solidFill>
                    <a:prstClr val="white"/>
                  </a:solidFill>
                  <a:latin typeface="Tw Cen MT" panose="020B0602020104020603" pitchFamily="34" charset="0"/>
                </a:rPr>
                <a:t>3</a:t>
              </a:r>
            </a:p>
          </p:txBody>
        </p:sp>
      </p:grpSp>
      <p:grpSp>
        <p:nvGrpSpPr>
          <p:cNvPr id="532" name="Group 531">
            <a:extLst>
              <a:ext uri="{FF2B5EF4-FFF2-40B4-BE49-F238E27FC236}">
                <a16:creationId xmlns="" xmlns:a16="http://schemas.microsoft.com/office/drawing/2014/main" id="{13124036-6573-4371-9DEF-5C6BF5D69867}"/>
              </a:ext>
            </a:extLst>
          </p:cNvPr>
          <p:cNvGrpSpPr/>
          <p:nvPr/>
        </p:nvGrpSpPr>
        <p:grpSpPr>
          <a:xfrm>
            <a:off x="512293" y="4174537"/>
            <a:ext cx="2489921" cy="664798"/>
            <a:chOff x="376949" y="2058673"/>
            <a:chExt cx="2074934" cy="553998"/>
          </a:xfrm>
        </p:grpSpPr>
        <p:sp>
          <p:nvSpPr>
            <p:cNvPr id="533" name="Oval 532">
              <a:extLst>
                <a:ext uri="{FF2B5EF4-FFF2-40B4-BE49-F238E27FC236}">
                  <a16:creationId xmlns="" xmlns:a16="http://schemas.microsoft.com/office/drawing/2014/main" id="{153EECE2-040D-4449-993F-D7FE506B57F6}"/>
                </a:ext>
              </a:extLst>
            </p:cNvPr>
            <p:cNvSpPr/>
            <p:nvPr/>
          </p:nvSpPr>
          <p:spPr>
            <a:xfrm>
              <a:off x="376949" y="2134062"/>
              <a:ext cx="419530" cy="419530"/>
            </a:xfrm>
            <a:prstGeom prst="ellipse">
              <a:avLst/>
            </a:pr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004"/>
              <a:endParaRPr lang="en-US">
                <a:solidFill>
                  <a:prstClr val="white"/>
                </a:solidFill>
              </a:endParaRPr>
            </a:p>
          </p:txBody>
        </p:sp>
        <p:sp>
          <p:nvSpPr>
            <p:cNvPr id="534" name="TextBox 533">
              <a:extLst>
                <a:ext uri="{FF2B5EF4-FFF2-40B4-BE49-F238E27FC236}">
                  <a16:creationId xmlns="" xmlns:a16="http://schemas.microsoft.com/office/drawing/2014/main" id="{EAE4A379-326E-4B76-B6C2-C0A8F412A462}"/>
                </a:ext>
              </a:extLst>
            </p:cNvPr>
            <p:cNvSpPr txBox="1"/>
            <p:nvPr/>
          </p:nvSpPr>
          <p:spPr>
            <a:xfrm>
              <a:off x="848894" y="2058673"/>
              <a:ext cx="1602989" cy="553998"/>
            </a:xfrm>
            <a:prstGeom prst="rect">
              <a:avLst/>
            </a:prstGeom>
            <a:noFill/>
          </p:spPr>
          <p:txBody>
            <a:bodyPr wrap="square" rtlCol="0">
              <a:spAutoFit/>
            </a:bodyPr>
            <a:lstStyle/>
            <a:p>
              <a:pPr defTabSz="1096004"/>
              <a:r>
                <a:rPr lang="en-US" b="1" dirty="0" smtClean="0">
                  <a:solidFill>
                    <a:srgbClr val="FFC730"/>
                  </a:solidFill>
                  <a:latin typeface="Tw Cen MT" panose="020B0602020104020603" pitchFamily="34" charset="0"/>
                </a:rPr>
                <a:t>Indirect Dependency</a:t>
              </a:r>
              <a:endParaRPr lang="en-US" b="1" dirty="0">
                <a:solidFill>
                  <a:srgbClr val="FFC730"/>
                </a:solidFill>
                <a:latin typeface="Tw Cen MT" panose="020B0602020104020603" pitchFamily="34" charset="0"/>
              </a:endParaRPr>
            </a:p>
          </p:txBody>
        </p:sp>
        <p:sp>
          <p:nvSpPr>
            <p:cNvPr id="536" name="TextBox 535">
              <a:extLst>
                <a:ext uri="{FF2B5EF4-FFF2-40B4-BE49-F238E27FC236}">
                  <a16:creationId xmlns="" xmlns:a16="http://schemas.microsoft.com/office/drawing/2014/main" id="{8DCAB5FD-4F11-49DA-A823-BC5EE3C1BF40}"/>
                </a:ext>
              </a:extLst>
            </p:cNvPr>
            <p:cNvSpPr txBox="1"/>
            <p:nvPr/>
          </p:nvSpPr>
          <p:spPr>
            <a:xfrm>
              <a:off x="404221" y="2142084"/>
              <a:ext cx="380612" cy="384721"/>
            </a:xfrm>
            <a:prstGeom prst="rect">
              <a:avLst/>
            </a:prstGeom>
            <a:noFill/>
          </p:spPr>
          <p:txBody>
            <a:bodyPr wrap="square" rtlCol="0">
              <a:spAutoFit/>
            </a:bodyPr>
            <a:lstStyle/>
            <a:p>
              <a:pPr algn="ctr" defTabSz="1096004"/>
              <a:r>
                <a:rPr lang="en-US" sz="2400" b="1" dirty="0">
                  <a:solidFill>
                    <a:prstClr val="white"/>
                  </a:solidFill>
                  <a:latin typeface="Tw Cen MT" panose="020B0602020104020603" pitchFamily="34" charset="0"/>
                </a:rPr>
                <a:t>2</a:t>
              </a:r>
            </a:p>
          </p:txBody>
        </p:sp>
      </p:grpSp>
    </p:spTree>
    <p:extLst>
      <p:ext uri="{BB962C8B-B14F-4D97-AF65-F5344CB8AC3E}">
        <p14:creationId xmlns:p14="http://schemas.microsoft.com/office/powerpoint/2010/main" val="1161403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354" y="3"/>
            <a:ext cx="12039600" cy="923330"/>
          </a:xfrm>
          <a:prstGeom prst="rect">
            <a:avLst/>
          </a:prstGeom>
          <a:noFill/>
        </p:spPr>
        <p:txBody>
          <a:bodyPr wrap="square" lIns="91328" tIns="45658" rIns="91328" bIns="45658" rtlCol="0">
            <a:spAutoFit/>
          </a:bodyPr>
          <a:lstStyle/>
          <a:p>
            <a:r>
              <a:rPr lang="en-US" sz="5400" u="sng" dirty="0">
                <a:solidFill>
                  <a:schemeClr val="bg1"/>
                </a:solidFill>
              </a:rPr>
              <a:t>HEALTH HAZARDS OF MUD STOVE</a:t>
            </a:r>
          </a:p>
        </p:txBody>
      </p:sp>
      <p:sp>
        <p:nvSpPr>
          <p:cNvPr id="3" name="TextBox 2"/>
          <p:cNvSpPr txBox="1"/>
          <p:nvPr/>
        </p:nvSpPr>
        <p:spPr>
          <a:xfrm>
            <a:off x="233610" y="1295413"/>
            <a:ext cx="6512170" cy="1077093"/>
          </a:xfrm>
          <a:prstGeom prst="rect">
            <a:avLst/>
          </a:prstGeom>
          <a:noFill/>
          <a:ln>
            <a:solidFill>
              <a:schemeClr val="bg1"/>
            </a:solidFill>
          </a:ln>
        </p:spPr>
        <p:txBody>
          <a:bodyPr wrap="square" lIns="91328" tIns="45658" rIns="91328" bIns="45658" rtlCol="0">
            <a:spAutoFit/>
          </a:bodyPr>
          <a:lstStyle/>
          <a:p>
            <a:r>
              <a:rPr lang="en-US" sz="3200" dirty="0">
                <a:solidFill>
                  <a:schemeClr val="bg1"/>
                </a:solidFill>
              </a:rPr>
              <a:t>Mud stove create harmful smokes killing 2 million, every year in India. </a:t>
            </a:r>
          </a:p>
        </p:txBody>
      </p:sp>
      <p:sp>
        <p:nvSpPr>
          <p:cNvPr id="4" name="TextBox 3"/>
          <p:cNvSpPr txBox="1"/>
          <p:nvPr/>
        </p:nvSpPr>
        <p:spPr>
          <a:xfrm>
            <a:off x="7414849" y="1295403"/>
            <a:ext cx="6605954" cy="1089524"/>
          </a:xfrm>
          <a:prstGeom prst="rect">
            <a:avLst/>
          </a:prstGeom>
          <a:noFill/>
          <a:ln>
            <a:solidFill>
              <a:schemeClr val="bg1"/>
            </a:solidFill>
          </a:ln>
        </p:spPr>
        <p:txBody>
          <a:bodyPr wrap="square" lIns="91328" tIns="45658" rIns="91328" bIns="45658" rtlCol="0">
            <a:spAutoFit/>
          </a:bodyPr>
          <a:lstStyle/>
          <a:p>
            <a:r>
              <a:rPr lang="en-US" sz="3200" dirty="0">
                <a:solidFill>
                  <a:schemeClr val="bg1"/>
                </a:solidFill>
              </a:rPr>
              <a:t>Continuously sitting in squatting position leads to back problems </a:t>
            </a:r>
          </a:p>
        </p:txBody>
      </p:sp>
      <p:pic>
        <p:nvPicPr>
          <p:cNvPr id="2050" name="Picture 2" descr="C:\Users\Arnab\Pictures\Screenshots\Screenshot (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10" y="2654546"/>
            <a:ext cx="6512170" cy="53054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rnab\Pictures\Screenshots\Screenshot (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848" y="2654546"/>
            <a:ext cx="6986954" cy="530542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a:off x="7092462" y="838200"/>
            <a:ext cx="0" cy="7306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97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circle(in)">
                                      <p:cBhvr>
                                        <p:cTn id="12" dur="20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51"/>
                                        </p:tgtEl>
                                        <p:attrNameLst>
                                          <p:attrName>style.visibility</p:attrName>
                                        </p:attrNameLst>
                                      </p:cBhvr>
                                      <p:to>
                                        <p:strVal val="visible"/>
                                      </p:to>
                                    </p:set>
                                    <p:animEffect transition="in" filter="barn(inVertical)">
                                      <p:cBhvr>
                                        <p:cTn id="2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 xmlns:a16="http://schemas.microsoft.com/office/drawing/2014/main" id="{9F82694A-3F39-46D9-B1D0-C8A184ED8226}"/>
              </a:ext>
            </a:extLst>
          </p:cNvPr>
          <p:cNvSpPr/>
          <p:nvPr/>
        </p:nvSpPr>
        <p:spPr>
          <a:xfrm>
            <a:off x="7421725" y="4023419"/>
            <a:ext cx="2892905" cy="4206184"/>
          </a:xfrm>
          <a:prstGeom prst="rect">
            <a:avLst/>
          </a:prstGeom>
          <a:solidFill>
            <a:srgbClr val="F616EB"/>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defTabSz="1095916"/>
            <a:endParaRPr lang="en-US">
              <a:solidFill>
                <a:prstClr val="white"/>
              </a:solidFill>
            </a:endParaRPr>
          </a:p>
        </p:txBody>
      </p:sp>
      <p:sp>
        <p:nvSpPr>
          <p:cNvPr id="34" name="Rectangle 33">
            <a:extLst>
              <a:ext uri="{FF2B5EF4-FFF2-40B4-BE49-F238E27FC236}">
                <a16:creationId xmlns="" xmlns:a16="http://schemas.microsoft.com/office/drawing/2014/main" id="{075B82DE-1E7D-454F-81EF-C3A54FCBDF6C}"/>
              </a:ext>
            </a:extLst>
          </p:cNvPr>
          <p:cNvSpPr/>
          <p:nvPr/>
        </p:nvSpPr>
        <p:spPr>
          <a:xfrm>
            <a:off x="645429" y="5673586"/>
            <a:ext cx="2557310" cy="3701136"/>
          </a:xfrm>
          <a:prstGeom prst="rect">
            <a:avLst/>
          </a:prstGeom>
          <a:solidFill>
            <a:srgbClr val="2CABDA"/>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defTabSz="1095916"/>
            <a:endParaRPr lang="en-US">
              <a:solidFill>
                <a:prstClr val="white"/>
              </a:solidFill>
            </a:endParaRPr>
          </a:p>
        </p:txBody>
      </p:sp>
      <p:sp>
        <p:nvSpPr>
          <p:cNvPr id="33" name="Freeform: Shape 32">
            <a:extLst>
              <a:ext uri="{FF2B5EF4-FFF2-40B4-BE49-F238E27FC236}">
                <a16:creationId xmlns="" xmlns:a16="http://schemas.microsoft.com/office/drawing/2014/main" id="{7F7A1910-8044-4135-AECD-019F1B4102C7}"/>
              </a:ext>
            </a:extLst>
          </p:cNvPr>
          <p:cNvSpPr/>
          <p:nvPr/>
        </p:nvSpPr>
        <p:spPr>
          <a:xfrm>
            <a:off x="0" y="0"/>
            <a:ext cx="14630400" cy="8229600"/>
          </a:xfrm>
          <a:custGeom>
            <a:avLst/>
            <a:gdLst>
              <a:gd name="connsiteX0" fmla="*/ 6876793 w 12192000"/>
              <a:gd name="connsiteY0" fmla="*/ 2907660 h 6858000"/>
              <a:gd name="connsiteX1" fmla="*/ 6630719 w 12192000"/>
              <a:gd name="connsiteY1" fmla="*/ 3070771 h 6858000"/>
              <a:gd name="connsiteX2" fmla="*/ 6623668 w 12192000"/>
              <a:gd name="connsiteY2" fmla="*/ 3105688 h 6858000"/>
              <a:gd name="connsiteX3" fmla="*/ 6618585 w 12192000"/>
              <a:gd name="connsiteY3" fmla="*/ 3114748 h 6858000"/>
              <a:gd name="connsiteX4" fmla="*/ 6239565 w 12192000"/>
              <a:gd name="connsiteY4" fmla="*/ 4289319 h 6858000"/>
              <a:gd name="connsiteX5" fmla="*/ 6351185 w 12192000"/>
              <a:gd name="connsiteY5" fmla="*/ 4507296 h 6858000"/>
              <a:gd name="connsiteX6" fmla="*/ 6569162 w 12192000"/>
              <a:gd name="connsiteY6" fmla="*/ 4395676 h 6858000"/>
              <a:gd name="connsiteX7" fmla="*/ 6876970 w 12192000"/>
              <a:gd name="connsiteY7" fmla="*/ 3441786 h 6858000"/>
              <a:gd name="connsiteX8" fmla="*/ 6948112 w 12192000"/>
              <a:gd name="connsiteY8" fmla="*/ 3441786 h 6858000"/>
              <a:gd name="connsiteX9" fmla="*/ 6434255 w 12192000"/>
              <a:gd name="connsiteY9" fmla="*/ 5004134 h 6858000"/>
              <a:gd name="connsiteX10" fmla="*/ 6875851 w 12192000"/>
              <a:gd name="connsiteY10" fmla="*/ 5004134 h 6858000"/>
              <a:gd name="connsiteX11" fmla="*/ 6875851 w 12192000"/>
              <a:gd name="connsiteY11" fmla="*/ 6273936 h 6858000"/>
              <a:gd name="connsiteX12" fmla="*/ 6984019 w 12192000"/>
              <a:gd name="connsiteY12" fmla="*/ 6437126 h 6858000"/>
              <a:gd name="connsiteX13" fmla="*/ 7052957 w 12192000"/>
              <a:gd name="connsiteY13" fmla="*/ 6451042 h 6858000"/>
              <a:gd name="connsiteX14" fmla="*/ 7052955 w 12192000"/>
              <a:gd name="connsiteY14" fmla="*/ 6451044 h 6858000"/>
              <a:gd name="connsiteX15" fmla="*/ 7052958 w 12192000"/>
              <a:gd name="connsiteY15" fmla="*/ 6451044 h 6858000"/>
              <a:gd name="connsiteX16" fmla="*/ 7052957 w 12192000"/>
              <a:gd name="connsiteY16" fmla="*/ 6451042 h 6858000"/>
              <a:gd name="connsiteX17" fmla="*/ 7121894 w 12192000"/>
              <a:gd name="connsiteY17" fmla="*/ 6437126 h 6858000"/>
              <a:gd name="connsiteX18" fmla="*/ 7230064 w 12192000"/>
              <a:gd name="connsiteY18" fmla="*/ 6273936 h 6858000"/>
              <a:gd name="connsiteX19" fmla="*/ 7230064 w 12192000"/>
              <a:gd name="connsiteY19" fmla="*/ 5004134 h 6858000"/>
              <a:gd name="connsiteX20" fmla="*/ 7365337 w 12192000"/>
              <a:gd name="connsiteY20" fmla="*/ 5004134 h 6858000"/>
              <a:gd name="connsiteX21" fmla="*/ 7365337 w 12192000"/>
              <a:gd name="connsiteY21" fmla="*/ 6273936 h 6858000"/>
              <a:gd name="connsiteX22" fmla="*/ 7473507 w 12192000"/>
              <a:gd name="connsiteY22" fmla="*/ 6437126 h 6858000"/>
              <a:gd name="connsiteX23" fmla="*/ 7542445 w 12192000"/>
              <a:gd name="connsiteY23" fmla="*/ 6451042 h 6858000"/>
              <a:gd name="connsiteX24" fmla="*/ 7542443 w 12192000"/>
              <a:gd name="connsiteY24" fmla="*/ 6451044 h 6858000"/>
              <a:gd name="connsiteX25" fmla="*/ 7542447 w 12192000"/>
              <a:gd name="connsiteY25" fmla="*/ 6451044 h 6858000"/>
              <a:gd name="connsiteX26" fmla="*/ 7542445 w 12192000"/>
              <a:gd name="connsiteY26" fmla="*/ 6451042 h 6858000"/>
              <a:gd name="connsiteX27" fmla="*/ 7611383 w 12192000"/>
              <a:gd name="connsiteY27" fmla="*/ 6437126 h 6858000"/>
              <a:gd name="connsiteX28" fmla="*/ 7719553 w 12192000"/>
              <a:gd name="connsiteY28" fmla="*/ 6273936 h 6858000"/>
              <a:gd name="connsiteX29" fmla="*/ 7719553 w 12192000"/>
              <a:gd name="connsiteY29" fmla="*/ 5004134 h 6858000"/>
              <a:gd name="connsiteX30" fmla="*/ 8127444 w 12192000"/>
              <a:gd name="connsiteY30" fmla="*/ 5004134 h 6858000"/>
              <a:gd name="connsiteX31" fmla="*/ 7613587 w 12192000"/>
              <a:gd name="connsiteY31" fmla="*/ 3441786 h 6858000"/>
              <a:gd name="connsiteX32" fmla="*/ 7697223 w 12192000"/>
              <a:gd name="connsiteY32" fmla="*/ 3441786 h 6858000"/>
              <a:gd name="connsiteX33" fmla="*/ 7702984 w 12192000"/>
              <a:gd name="connsiteY33" fmla="*/ 3440622 h 6858000"/>
              <a:gd name="connsiteX34" fmla="*/ 8024539 w 12192000"/>
              <a:gd name="connsiteY34" fmla="*/ 4417888 h 6858000"/>
              <a:gd name="connsiteX35" fmla="*/ 8243152 w 12192000"/>
              <a:gd name="connsiteY35" fmla="*/ 4528253 h 6858000"/>
              <a:gd name="connsiteX36" fmla="*/ 8353519 w 12192000"/>
              <a:gd name="connsiteY36" fmla="*/ 4309640 h 6858000"/>
              <a:gd name="connsiteX37" fmla="*/ 7967764 w 12192000"/>
              <a:gd name="connsiteY37" fmla="*/ 3137263 h 6858000"/>
              <a:gd name="connsiteX38" fmla="*/ 7950645 w 12192000"/>
              <a:gd name="connsiteY38" fmla="*/ 3107162 h 6858000"/>
              <a:gd name="connsiteX39" fmla="*/ 7943299 w 12192000"/>
              <a:gd name="connsiteY39" fmla="*/ 3070771 h 6858000"/>
              <a:gd name="connsiteX40" fmla="*/ 7697223 w 12192000"/>
              <a:gd name="connsiteY40" fmla="*/ 2907660 h 6858000"/>
              <a:gd name="connsiteX41" fmla="*/ 907677 w 12192000"/>
              <a:gd name="connsiteY41" fmla="*/ 2907158 h 6858000"/>
              <a:gd name="connsiteX42" fmla="*/ 625340 w 12192000"/>
              <a:gd name="connsiteY42" fmla="*/ 3094303 h 6858000"/>
              <a:gd name="connsiteX43" fmla="*/ 601261 w 12192000"/>
              <a:gd name="connsiteY43" fmla="*/ 3213574 h 6858000"/>
              <a:gd name="connsiteX44" fmla="*/ 609150 w 12192000"/>
              <a:gd name="connsiteY44" fmla="*/ 3252649 h 6858000"/>
              <a:gd name="connsiteX45" fmla="*/ 601261 w 12192000"/>
              <a:gd name="connsiteY45" fmla="*/ 3291724 h 6858000"/>
              <a:gd name="connsiteX46" fmla="*/ 601261 w 12192000"/>
              <a:gd name="connsiteY46" fmla="*/ 4522019 h 6858000"/>
              <a:gd name="connsiteX47" fmla="*/ 704759 w 12192000"/>
              <a:gd name="connsiteY47" fmla="*/ 4678162 h 6858000"/>
              <a:gd name="connsiteX48" fmla="*/ 770719 w 12192000"/>
              <a:gd name="connsiteY48" fmla="*/ 4691478 h 6858000"/>
              <a:gd name="connsiteX49" fmla="*/ 836680 w 12192000"/>
              <a:gd name="connsiteY49" fmla="*/ 4678162 h 6858000"/>
              <a:gd name="connsiteX50" fmla="*/ 940178 w 12192000"/>
              <a:gd name="connsiteY50" fmla="*/ 4522019 h 6858000"/>
              <a:gd name="connsiteX51" fmla="*/ 940180 w 12192000"/>
              <a:gd name="connsiteY51" fmla="*/ 3519987 h 6858000"/>
              <a:gd name="connsiteX52" fmla="*/ 1020646 w 12192000"/>
              <a:gd name="connsiteY52" fmla="*/ 3519987 h 6858000"/>
              <a:gd name="connsiteX53" fmla="*/ 1020646 w 12192000"/>
              <a:gd name="connsiteY53" fmla="*/ 4567574 h 6858000"/>
              <a:gd name="connsiteX54" fmla="*/ 1020644 w 12192000"/>
              <a:gd name="connsiteY54" fmla="*/ 4567580 h 6858000"/>
              <a:gd name="connsiteX55" fmla="*/ 1020644 w 12192000"/>
              <a:gd name="connsiteY55" fmla="*/ 6224327 h 6858000"/>
              <a:gd name="connsiteX56" fmla="*/ 1159116 w 12192000"/>
              <a:gd name="connsiteY56" fmla="*/ 6433226 h 6858000"/>
              <a:gd name="connsiteX57" fmla="*/ 1247362 w 12192000"/>
              <a:gd name="connsiteY57" fmla="*/ 6451044 h 6858000"/>
              <a:gd name="connsiteX58" fmla="*/ 1335609 w 12192000"/>
              <a:gd name="connsiteY58" fmla="*/ 6433226 h 6858000"/>
              <a:gd name="connsiteX59" fmla="*/ 1474079 w 12192000"/>
              <a:gd name="connsiteY59" fmla="*/ 6224327 h 6858000"/>
              <a:gd name="connsiteX60" fmla="*/ 1474081 w 12192000"/>
              <a:gd name="connsiteY60" fmla="*/ 4590891 h 6858000"/>
              <a:gd name="connsiteX61" fmla="*/ 1573124 w 12192000"/>
              <a:gd name="connsiteY61" fmla="*/ 4590891 h 6858000"/>
              <a:gd name="connsiteX62" fmla="*/ 1573124 w 12192000"/>
              <a:gd name="connsiteY62" fmla="*/ 6224327 h 6858000"/>
              <a:gd name="connsiteX63" fmla="*/ 1711593 w 12192000"/>
              <a:gd name="connsiteY63" fmla="*/ 6433226 h 6858000"/>
              <a:gd name="connsiteX64" fmla="*/ 1799839 w 12192000"/>
              <a:gd name="connsiteY64" fmla="*/ 6451044 h 6858000"/>
              <a:gd name="connsiteX65" fmla="*/ 1888087 w 12192000"/>
              <a:gd name="connsiteY65" fmla="*/ 6433226 h 6858000"/>
              <a:gd name="connsiteX66" fmla="*/ 2026556 w 12192000"/>
              <a:gd name="connsiteY66" fmla="*/ 6224327 h 6858000"/>
              <a:gd name="connsiteX67" fmla="*/ 2026558 w 12192000"/>
              <a:gd name="connsiteY67" fmla="*/ 4567582 h 6858000"/>
              <a:gd name="connsiteX68" fmla="*/ 2026554 w 12192000"/>
              <a:gd name="connsiteY68" fmla="*/ 4567567 h 6858000"/>
              <a:gd name="connsiteX69" fmla="*/ 2026554 w 12192000"/>
              <a:gd name="connsiteY69" fmla="*/ 3519989 h 6858000"/>
              <a:gd name="connsiteX70" fmla="*/ 2107023 w 12192000"/>
              <a:gd name="connsiteY70" fmla="*/ 3519989 h 6858000"/>
              <a:gd name="connsiteX71" fmla="*/ 2107023 w 12192000"/>
              <a:gd name="connsiteY71" fmla="*/ 4522019 h 6858000"/>
              <a:gd name="connsiteX72" fmla="*/ 2210521 w 12192000"/>
              <a:gd name="connsiteY72" fmla="*/ 4678162 h 6858000"/>
              <a:gd name="connsiteX73" fmla="*/ 2276482 w 12192000"/>
              <a:gd name="connsiteY73" fmla="*/ 4691478 h 6858000"/>
              <a:gd name="connsiteX74" fmla="*/ 2342441 w 12192000"/>
              <a:gd name="connsiteY74" fmla="*/ 4678162 h 6858000"/>
              <a:gd name="connsiteX75" fmla="*/ 2445939 w 12192000"/>
              <a:gd name="connsiteY75" fmla="*/ 4522019 h 6858000"/>
              <a:gd name="connsiteX76" fmla="*/ 2445941 w 12192000"/>
              <a:gd name="connsiteY76" fmla="*/ 3291726 h 6858000"/>
              <a:gd name="connsiteX77" fmla="*/ 2438051 w 12192000"/>
              <a:gd name="connsiteY77" fmla="*/ 3252641 h 6858000"/>
              <a:gd name="connsiteX78" fmla="*/ 2445937 w 12192000"/>
              <a:gd name="connsiteY78" fmla="*/ 3213574 h 6858000"/>
              <a:gd name="connsiteX79" fmla="*/ 2445939 w 12192000"/>
              <a:gd name="connsiteY79" fmla="*/ 3213574 h 6858000"/>
              <a:gd name="connsiteX80" fmla="*/ 2139524 w 12192000"/>
              <a:gd name="connsiteY80" fmla="*/ 2907158 h 6858000"/>
              <a:gd name="connsiteX81" fmla="*/ 2026554 w 12192000"/>
              <a:gd name="connsiteY81" fmla="*/ 2907158 h 6858000"/>
              <a:gd name="connsiteX82" fmla="*/ 1020646 w 12192000"/>
              <a:gd name="connsiteY82" fmla="*/ 2907158 h 6858000"/>
              <a:gd name="connsiteX83" fmla="*/ 7277399 w 12192000"/>
              <a:gd name="connsiteY83" fmla="*/ 2031444 h 6858000"/>
              <a:gd name="connsiteX84" fmla="*/ 6875849 w 12192000"/>
              <a:gd name="connsiteY84" fmla="*/ 2432995 h 6858000"/>
              <a:gd name="connsiteX85" fmla="*/ 7277399 w 12192000"/>
              <a:gd name="connsiteY85" fmla="*/ 2834545 h 6858000"/>
              <a:gd name="connsiteX86" fmla="*/ 7678949 w 12192000"/>
              <a:gd name="connsiteY86" fmla="*/ 2432995 h 6858000"/>
              <a:gd name="connsiteX87" fmla="*/ 7277399 w 12192000"/>
              <a:gd name="connsiteY87" fmla="*/ 2031444 h 6858000"/>
              <a:gd name="connsiteX88" fmla="*/ 1523598 w 12192000"/>
              <a:gd name="connsiteY88" fmla="*/ 2031444 h 6858000"/>
              <a:gd name="connsiteX89" fmla="*/ 1122107 w 12192000"/>
              <a:gd name="connsiteY89" fmla="*/ 2432935 h 6858000"/>
              <a:gd name="connsiteX90" fmla="*/ 1523598 w 12192000"/>
              <a:gd name="connsiteY90" fmla="*/ 2834426 h 6858000"/>
              <a:gd name="connsiteX91" fmla="*/ 1925089 w 12192000"/>
              <a:gd name="connsiteY91" fmla="*/ 2432935 h 6858000"/>
              <a:gd name="connsiteX92" fmla="*/ 1523598 w 12192000"/>
              <a:gd name="connsiteY92" fmla="*/ 2031444 h 6858000"/>
              <a:gd name="connsiteX93" fmla="*/ 0 w 12192000"/>
              <a:gd name="connsiteY93" fmla="*/ 0 h 6858000"/>
              <a:gd name="connsiteX94" fmla="*/ 12192000 w 12192000"/>
              <a:gd name="connsiteY94" fmla="*/ 0 h 6858000"/>
              <a:gd name="connsiteX95" fmla="*/ 12192000 w 12192000"/>
              <a:gd name="connsiteY95" fmla="*/ 6858000 h 6858000"/>
              <a:gd name="connsiteX96" fmla="*/ 0 w 12192000"/>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2192000" h="6858000">
                <a:moveTo>
                  <a:pt x="6876793" y="2907660"/>
                </a:moveTo>
                <a:cubicBezTo>
                  <a:pt x="6766174" y="2907660"/>
                  <a:pt x="6671260" y="2974918"/>
                  <a:pt x="6630719" y="3070771"/>
                </a:cubicBezTo>
                <a:lnTo>
                  <a:pt x="6623668" y="3105688"/>
                </a:lnTo>
                <a:lnTo>
                  <a:pt x="6618585" y="3114748"/>
                </a:lnTo>
                <a:lnTo>
                  <a:pt x="6239565" y="4289319"/>
                </a:lnTo>
                <a:cubicBezTo>
                  <a:pt x="6210195" y="4380334"/>
                  <a:pt x="6260169" y="4477926"/>
                  <a:pt x="6351185" y="4507296"/>
                </a:cubicBezTo>
                <a:cubicBezTo>
                  <a:pt x="6442200" y="4536665"/>
                  <a:pt x="6539792" y="4486691"/>
                  <a:pt x="6569162" y="4395676"/>
                </a:cubicBezTo>
                <a:lnTo>
                  <a:pt x="6876970" y="3441786"/>
                </a:lnTo>
                <a:lnTo>
                  <a:pt x="6948112" y="3441786"/>
                </a:lnTo>
                <a:lnTo>
                  <a:pt x="6434255" y="5004134"/>
                </a:lnTo>
                <a:lnTo>
                  <a:pt x="6875851" y="5004134"/>
                </a:lnTo>
                <a:lnTo>
                  <a:pt x="6875851" y="6273936"/>
                </a:lnTo>
                <a:cubicBezTo>
                  <a:pt x="6875851" y="6347297"/>
                  <a:pt x="6920453" y="6410239"/>
                  <a:pt x="6984019" y="6437126"/>
                </a:cubicBezTo>
                <a:lnTo>
                  <a:pt x="7052957" y="6451042"/>
                </a:lnTo>
                <a:lnTo>
                  <a:pt x="7052955" y="6451044"/>
                </a:lnTo>
                <a:lnTo>
                  <a:pt x="7052958" y="6451044"/>
                </a:lnTo>
                <a:lnTo>
                  <a:pt x="7052957" y="6451042"/>
                </a:lnTo>
                <a:lnTo>
                  <a:pt x="7121894" y="6437126"/>
                </a:lnTo>
                <a:cubicBezTo>
                  <a:pt x="7185460" y="6410239"/>
                  <a:pt x="7230064" y="6347297"/>
                  <a:pt x="7230064" y="6273936"/>
                </a:cubicBezTo>
                <a:lnTo>
                  <a:pt x="7230064" y="5004134"/>
                </a:lnTo>
                <a:lnTo>
                  <a:pt x="7365337" y="5004134"/>
                </a:lnTo>
                <a:lnTo>
                  <a:pt x="7365337" y="6273936"/>
                </a:lnTo>
                <a:cubicBezTo>
                  <a:pt x="7365337" y="6347297"/>
                  <a:pt x="7409941" y="6410239"/>
                  <a:pt x="7473507" y="6437126"/>
                </a:cubicBezTo>
                <a:lnTo>
                  <a:pt x="7542445" y="6451042"/>
                </a:lnTo>
                <a:lnTo>
                  <a:pt x="7542443" y="6451044"/>
                </a:lnTo>
                <a:lnTo>
                  <a:pt x="7542447" y="6451044"/>
                </a:lnTo>
                <a:lnTo>
                  <a:pt x="7542445" y="6451042"/>
                </a:lnTo>
                <a:lnTo>
                  <a:pt x="7611383" y="6437126"/>
                </a:lnTo>
                <a:cubicBezTo>
                  <a:pt x="7674949" y="6410239"/>
                  <a:pt x="7719553" y="6347297"/>
                  <a:pt x="7719553" y="6273936"/>
                </a:cubicBezTo>
                <a:lnTo>
                  <a:pt x="7719553" y="5004134"/>
                </a:lnTo>
                <a:lnTo>
                  <a:pt x="8127444" y="5004134"/>
                </a:lnTo>
                <a:lnTo>
                  <a:pt x="7613587" y="3441786"/>
                </a:lnTo>
                <a:lnTo>
                  <a:pt x="7697223" y="3441786"/>
                </a:lnTo>
                <a:lnTo>
                  <a:pt x="7702984" y="3440622"/>
                </a:lnTo>
                <a:lnTo>
                  <a:pt x="8024539" y="4417888"/>
                </a:lnTo>
                <a:cubicBezTo>
                  <a:pt x="8054430" y="4508733"/>
                  <a:pt x="8152307" y="4558144"/>
                  <a:pt x="8243152" y="4528253"/>
                </a:cubicBezTo>
                <a:cubicBezTo>
                  <a:pt x="8333997" y="4498362"/>
                  <a:pt x="8383411" y="4400487"/>
                  <a:pt x="8353519" y="4309640"/>
                </a:cubicBezTo>
                <a:lnTo>
                  <a:pt x="7967764" y="3137263"/>
                </a:lnTo>
                <a:lnTo>
                  <a:pt x="7950645" y="3107162"/>
                </a:lnTo>
                <a:lnTo>
                  <a:pt x="7943299" y="3070771"/>
                </a:lnTo>
                <a:cubicBezTo>
                  <a:pt x="7902756" y="2974918"/>
                  <a:pt x="7807844" y="2907660"/>
                  <a:pt x="7697223" y="2907660"/>
                </a:cubicBezTo>
                <a:close/>
                <a:moveTo>
                  <a:pt x="907677" y="2907158"/>
                </a:moveTo>
                <a:cubicBezTo>
                  <a:pt x="780755" y="2907158"/>
                  <a:pt x="671857" y="2984326"/>
                  <a:pt x="625340" y="3094303"/>
                </a:cubicBezTo>
                <a:lnTo>
                  <a:pt x="601261" y="3213574"/>
                </a:lnTo>
                <a:lnTo>
                  <a:pt x="609150" y="3252649"/>
                </a:lnTo>
                <a:lnTo>
                  <a:pt x="601261" y="3291724"/>
                </a:lnTo>
                <a:lnTo>
                  <a:pt x="601261" y="4522019"/>
                </a:lnTo>
                <a:cubicBezTo>
                  <a:pt x="601261" y="4592210"/>
                  <a:pt x="643937" y="4652436"/>
                  <a:pt x="704759" y="4678162"/>
                </a:cubicBezTo>
                <a:lnTo>
                  <a:pt x="770719" y="4691478"/>
                </a:lnTo>
                <a:lnTo>
                  <a:pt x="836680" y="4678162"/>
                </a:lnTo>
                <a:cubicBezTo>
                  <a:pt x="897502" y="4652436"/>
                  <a:pt x="940178" y="4592210"/>
                  <a:pt x="940178" y="4522019"/>
                </a:cubicBezTo>
                <a:lnTo>
                  <a:pt x="940180" y="3519987"/>
                </a:lnTo>
                <a:lnTo>
                  <a:pt x="1020646" y="3519987"/>
                </a:lnTo>
                <a:lnTo>
                  <a:pt x="1020646" y="4567574"/>
                </a:lnTo>
                <a:lnTo>
                  <a:pt x="1020644" y="4567580"/>
                </a:lnTo>
                <a:lnTo>
                  <a:pt x="1020644" y="6224327"/>
                </a:lnTo>
                <a:cubicBezTo>
                  <a:pt x="1020644" y="6318235"/>
                  <a:pt x="1077742" y="6398809"/>
                  <a:pt x="1159116" y="6433226"/>
                </a:cubicBezTo>
                <a:lnTo>
                  <a:pt x="1247362" y="6451044"/>
                </a:lnTo>
                <a:lnTo>
                  <a:pt x="1335609" y="6433226"/>
                </a:lnTo>
                <a:cubicBezTo>
                  <a:pt x="1416981" y="6398809"/>
                  <a:pt x="1474079" y="6318235"/>
                  <a:pt x="1474079" y="6224327"/>
                </a:cubicBezTo>
                <a:lnTo>
                  <a:pt x="1474081" y="4590891"/>
                </a:lnTo>
                <a:lnTo>
                  <a:pt x="1573124" y="4590891"/>
                </a:lnTo>
                <a:lnTo>
                  <a:pt x="1573124" y="6224327"/>
                </a:lnTo>
                <a:cubicBezTo>
                  <a:pt x="1573124" y="6318235"/>
                  <a:pt x="1630220" y="6398809"/>
                  <a:pt x="1711593" y="6433226"/>
                </a:cubicBezTo>
                <a:lnTo>
                  <a:pt x="1799839" y="6451044"/>
                </a:lnTo>
                <a:lnTo>
                  <a:pt x="1888087" y="6433226"/>
                </a:lnTo>
                <a:cubicBezTo>
                  <a:pt x="1969458" y="6398809"/>
                  <a:pt x="2026556" y="6318235"/>
                  <a:pt x="2026556" y="6224327"/>
                </a:cubicBezTo>
                <a:lnTo>
                  <a:pt x="2026558" y="4567582"/>
                </a:lnTo>
                <a:lnTo>
                  <a:pt x="2026554" y="4567567"/>
                </a:lnTo>
                <a:lnTo>
                  <a:pt x="2026554" y="3519989"/>
                </a:lnTo>
                <a:lnTo>
                  <a:pt x="2107023" y="3519989"/>
                </a:lnTo>
                <a:lnTo>
                  <a:pt x="2107023" y="4522019"/>
                </a:lnTo>
                <a:cubicBezTo>
                  <a:pt x="2107023" y="4592210"/>
                  <a:pt x="2149699" y="4652436"/>
                  <a:pt x="2210521" y="4678162"/>
                </a:cubicBezTo>
                <a:lnTo>
                  <a:pt x="2276482" y="4691478"/>
                </a:lnTo>
                <a:lnTo>
                  <a:pt x="2342441" y="4678162"/>
                </a:lnTo>
                <a:cubicBezTo>
                  <a:pt x="2403263" y="4652436"/>
                  <a:pt x="2445939" y="4592210"/>
                  <a:pt x="2445939" y="4522019"/>
                </a:cubicBezTo>
                <a:lnTo>
                  <a:pt x="2445941" y="3291726"/>
                </a:lnTo>
                <a:lnTo>
                  <a:pt x="2438051" y="3252641"/>
                </a:lnTo>
                <a:lnTo>
                  <a:pt x="2445937" y="3213574"/>
                </a:lnTo>
                <a:lnTo>
                  <a:pt x="2445939" y="3213574"/>
                </a:lnTo>
                <a:cubicBezTo>
                  <a:pt x="2445939" y="3044345"/>
                  <a:pt x="2308753" y="2907158"/>
                  <a:pt x="2139524" y="2907158"/>
                </a:cubicBezTo>
                <a:lnTo>
                  <a:pt x="2026554" y="2907158"/>
                </a:lnTo>
                <a:lnTo>
                  <a:pt x="1020646" y="2907158"/>
                </a:lnTo>
                <a:close/>
                <a:moveTo>
                  <a:pt x="7277399" y="2031444"/>
                </a:moveTo>
                <a:cubicBezTo>
                  <a:pt x="7055629" y="2031444"/>
                  <a:pt x="6875849" y="2211224"/>
                  <a:pt x="6875849" y="2432995"/>
                </a:cubicBezTo>
                <a:cubicBezTo>
                  <a:pt x="6875849" y="2654765"/>
                  <a:pt x="7055629" y="2834545"/>
                  <a:pt x="7277399" y="2834545"/>
                </a:cubicBezTo>
                <a:cubicBezTo>
                  <a:pt x="7499169" y="2834545"/>
                  <a:pt x="7678949" y="2654765"/>
                  <a:pt x="7678949" y="2432995"/>
                </a:cubicBezTo>
                <a:cubicBezTo>
                  <a:pt x="7678949" y="2211224"/>
                  <a:pt x="7499169" y="2031444"/>
                  <a:pt x="7277399" y="2031444"/>
                </a:cubicBezTo>
                <a:close/>
                <a:moveTo>
                  <a:pt x="1523598" y="2031444"/>
                </a:moveTo>
                <a:cubicBezTo>
                  <a:pt x="1301861" y="2031444"/>
                  <a:pt x="1122107" y="2211198"/>
                  <a:pt x="1122107" y="2432935"/>
                </a:cubicBezTo>
                <a:cubicBezTo>
                  <a:pt x="1122107" y="2654673"/>
                  <a:pt x="1301861" y="2834426"/>
                  <a:pt x="1523598" y="2834426"/>
                </a:cubicBezTo>
                <a:cubicBezTo>
                  <a:pt x="1745336" y="2834426"/>
                  <a:pt x="1925089" y="2654673"/>
                  <a:pt x="1925089" y="2432935"/>
                </a:cubicBezTo>
                <a:cubicBezTo>
                  <a:pt x="1925089" y="2211198"/>
                  <a:pt x="1745336" y="2031444"/>
                  <a:pt x="1523598" y="2031444"/>
                </a:cubicBezTo>
                <a:close/>
                <a:moveTo>
                  <a:pt x="0" y="0"/>
                </a:moveTo>
                <a:lnTo>
                  <a:pt x="12192000" y="0"/>
                </a:lnTo>
                <a:lnTo>
                  <a:pt x="12192000" y="6858000"/>
                </a:lnTo>
                <a:lnTo>
                  <a:pt x="0" y="6858000"/>
                </a:lnTo>
                <a:close/>
              </a:path>
            </a:pathLst>
          </a:custGeom>
          <a:solidFill>
            <a:srgbClr val="F1EBEF"/>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8" tIns="54802" rIns="109588" bIns="54802" rtlCol="0" anchor="ctr"/>
          <a:lstStyle/>
          <a:p>
            <a:pPr algn="ctr" defTabSz="1095916"/>
            <a:endParaRPr lang="en-US">
              <a:solidFill>
                <a:prstClr val="white"/>
              </a:solidFill>
            </a:endParaRPr>
          </a:p>
        </p:txBody>
      </p:sp>
      <p:sp>
        <p:nvSpPr>
          <p:cNvPr id="11" name="TextBox 10">
            <a:extLst>
              <a:ext uri="{FF2B5EF4-FFF2-40B4-BE49-F238E27FC236}">
                <a16:creationId xmlns="" xmlns:a16="http://schemas.microsoft.com/office/drawing/2014/main" id="{6E885429-9484-4BB1-85BE-6C7BEF88F95D}"/>
              </a:ext>
            </a:extLst>
          </p:cNvPr>
          <p:cNvSpPr txBox="1"/>
          <p:nvPr/>
        </p:nvSpPr>
        <p:spPr>
          <a:xfrm>
            <a:off x="3215487" y="2664189"/>
            <a:ext cx="4230092" cy="2659189"/>
          </a:xfrm>
          <a:prstGeom prst="rect">
            <a:avLst/>
          </a:prstGeom>
          <a:noFill/>
        </p:spPr>
        <p:txBody>
          <a:bodyPr wrap="square" lIns="109588" tIns="54802" rIns="109588" bIns="54802" rtlCol="0">
            <a:spAutoFit/>
          </a:bodyPr>
          <a:lstStyle/>
          <a:p>
            <a:pPr defTabSz="1095916"/>
            <a:r>
              <a:rPr lang="en-US" sz="16600" b="1" dirty="0">
                <a:solidFill>
                  <a:prstClr val="white">
                    <a:lumMod val="85000"/>
                  </a:prstClr>
                </a:solidFill>
              </a:rPr>
              <a:t>27%</a:t>
            </a:r>
          </a:p>
        </p:txBody>
      </p:sp>
      <p:sp>
        <p:nvSpPr>
          <p:cNvPr id="12" name="TextBox 11">
            <a:extLst>
              <a:ext uri="{FF2B5EF4-FFF2-40B4-BE49-F238E27FC236}">
                <a16:creationId xmlns="" xmlns:a16="http://schemas.microsoft.com/office/drawing/2014/main" id="{3E2CE3D3-BE04-4F2E-B4D1-E7A7C3084598}"/>
              </a:ext>
            </a:extLst>
          </p:cNvPr>
          <p:cNvSpPr txBox="1"/>
          <p:nvPr/>
        </p:nvSpPr>
        <p:spPr>
          <a:xfrm>
            <a:off x="3309492" y="4627464"/>
            <a:ext cx="2802013" cy="1329595"/>
          </a:xfrm>
          <a:prstGeom prst="rect">
            <a:avLst/>
          </a:prstGeom>
          <a:noFill/>
        </p:spPr>
        <p:txBody>
          <a:bodyPr wrap="square" lIns="109588" tIns="54802" rIns="109588" bIns="54802" rtlCol="0">
            <a:spAutoFit/>
          </a:bodyPr>
          <a:lstStyle/>
          <a:p>
            <a:pPr defTabSz="1095916"/>
            <a:r>
              <a:rPr lang="en-US" sz="7900" b="1" dirty="0">
                <a:solidFill>
                  <a:prstClr val="white">
                    <a:lumMod val="85000"/>
                  </a:prstClr>
                </a:solidFill>
              </a:rPr>
              <a:t>MALE</a:t>
            </a:r>
          </a:p>
        </p:txBody>
      </p:sp>
      <p:cxnSp>
        <p:nvCxnSpPr>
          <p:cNvPr id="15" name="Straight Connector 14">
            <a:extLst>
              <a:ext uri="{FF2B5EF4-FFF2-40B4-BE49-F238E27FC236}">
                <a16:creationId xmlns="" xmlns:a16="http://schemas.microsoft.com/office/drawing/2014/main" id="{153E9EC4-C2DF-4308-AEDE-1E853D60B102}"/>
              </a:ext>
            </a:extLst>
          </p:cNvPr>
          <p:cNvCxnSpPr/>
          <p:nvPr/>
        </p:nvCxnSpPr>
        <p:spPr>
          <a:xfrm>
            <a:off x="3496211" y="5951353"/>
            <a:ext cx="3403158" cy="0"/>
          </a:xfrm>
          <a:prstGeom prst="line">
            <a:avLst/>
          </a:prstGeom>
          <a:ln w="57150" cap="rnd">
            <a:solidFill>
              <a:srgbClr val="2CABDA"/>
            </a:solidFill>
            <a:roun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BCC3BB5-3F30-4A7E-89D9-07AE75F55A86}"/>
              </a:ext>
            </a:extLst>
          </p:cNvPr>
          <p:cNvSpPr txBox="1"/>
          <p:nvPr/>
        </p:nvSpPr>
        <p:spPr>
          <a:xfrm>
            <a:off x="10190439" y="2664189"/>
            <a:ext cx="4230092" cy="2659189"/>
          </a:xfrm>
          <a:prstGeom prst="rect">
            <a:avLst/>
          </a:prstGeom>
          <a:noFill/>
        </p:spPr>
        <p:txBody>
          <a:bodyPr wrap="square" lIns="109588" tIns="54802" rIns="109588" bIns="54802" rtlCol="0">
            <a:spAutoFit/>
          </a:bodyPr>
          <a:lstStyle/>
          <a:p>
            <a:pPr defTabSz="1095916"/>
            <a:r>
              <a:rPr lang="en-US" sz="16600" b="1" dirty="0">
                <a:solidFill>
                  <a:prstClr val="white">
                    <a:lumMod val="85000"/>
                  </a:prstClr>
                </a:solidFill>
              </a:rPr>
              <a:t>73%</a:t>
            </a:r>
          </a:p>
        </p:txBody>
      </p:sp>
      <p:sp>
        <p:nvSpPr>
          <p:cNvPr id="25" name="TextBox 24">
            <a:extLst>
              <a:ext uri="{FF2B5EF4-FFF2-40B4-BE49-F238E27FC236}">
                <a16:creationId xmlns="" xmlns:a16="http://schemas.microsoft.com/office/drawing/2014/main" id="{7DEC3FE1-27B4-46E7-83D2-532BFEDE3701}"/>
              </a:ext>
            </a:extLst>
          </p:cNvPr>
          <p:cNvSpPr txBox="1"/>
          <p:nvPr/>
        </p:nvSpPr>
        <p:spPr>
          <a:xfrm>
            <a:off x="10284441" y="4627464"/>
            <a:ext cx="4223785" cy="1329595"/>
          </a:xfrm>
          <a:prstGeom prst="rect">
            <a:avLst/>
          </a:prstGeom>
          <a:noFill/>
        </p:spPr>
        <p:txBody>
          <a:bodyPr wrap="square" lIns="109588" tIns="54802" rIns="109588" bIns="54802" rtlCol="0">
            <a:spAutoFit/>
          </a:bodyPr>
          <a:lstStyle/>
          <a:p>
            <a:pPr defTabSz="1095916"/>
            <a:r>
              <a:rPr lang="en-US" sz="7900" b="1" dirty="0">
                <a:solidFill>
                  <a:prstClr val="white">
                    <a:lumMod val="85000"/>
                  </a:prstClr>
                </a:solidFill>
              </a:rPr>
              <a:t>FEMALE</a:t>
            </a:r>
          </a:p>
        </p:txBody>
      </p:sp>
      <p:cxnSp>
        <p:nvCxnSpPr>
          <p:cNvPr id="27" name="Straight Connector 26">
            <a:extLst>
              <a:ext uri="{FF2B5EF4-FFF2-40B4-BE49-F238E27FC236}">
                <a16:creationId xmlns="" xmlns:a16="http://schemas.microsoft.com/office/drawing/2014/main" id="{14131B05-E337-4B54-AB90-AF81A6411790}"/>
              </a:ext>
            </a:extLst>
          </p:cNvPr>
          <p:cNvCxnSpPr/>
          <p:nvPr/>
        </p:nvCxnSpPr>
        <p:spPr>
          <a:xfrm>
            <a:off x="10471162" y="5951353"/>
            <a:ext cx="3403158" cy="0"/>
          </a:xfrm>
          <a:prstGeom prst="line">
            <a:avLst/>
          </a:prstGeom>
          <a:ln w="57150" cap="rnd">
            <a:solidFill>
              <a:srgbClr val="F616EB"/>
            </a:solidFill>
            <a:roun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90C5F2F4-1140-44C0-BE1C-12177FEDC7ED}"/>
              </a:ext>
            </a:extLst>
          </p:cNvPr>
          <p:cNvSpPr txBox="1"/>
          <p:nvPr/>
        </p:nvSpPr>
        <p:spPr>
          <a:xfrm>
            <a:off x="838200" y="140471"/>
            <a:ext cx="13036120" cy="1218784"/>
          </a:xfrm>
          <a:prstGeom prst="rect">
            <a:avLst/>
          </a:prstGeom>
          <a:noFill/>
        </p:spPr>
        <p:txBody>
          <a:bodyPr wrap="square" lIns="109588" tIns="54802" rIns="109588" bIns="54802" rtlCol="0">
            <a:spAutoFit/>
          </a:bodyPr>
          <a:lstStyle/>
          <a:p>
            <a:pPr algn="ctr" defTabSz="1095916"/>
            <a:r>
              <a:rPr lang="en-US" sz="7200" b="1" dirty="0">
                <a:solidFill>
                  <a:srgbClr val="2CABDA"/>
                </a:solidFill>
              </a:rPr>
              <a:t>2 MILLION DEATHS PER YEAR  </a:t>
            </a:r>
          </a:p>
        </p:txBody>
      </p:sp>
      <p:sp>
        <p:nvSpPr>
          <p:cNvPr id="29" name="TextBox 28">
            <a:extLst>
              <a:ext uri="{FF2B5EF4-FFF2-40B4-BE49-F238E27FC236}">
                <a16:creationId xmlns="" xmlns:a16="http://schemas.microsoft.com/office/drawing/2014/main" id="{FE32E495-D76D-40F8-B328-0C410365790B}"/>
              </a:ext>
            </a:extLst>
          </p:cNvPr>
          <p:cNvSpPr txBox="1"/>
          <p:nvPr/>
        </p:nvSpPr>
        <p:spPr>
          <a:xfrm>
            <a:off x="1413431" y="1124846"/>
            <a:ext cx="11885658" cy="541562"/>
          </a:xfrm>
          <a:prstGeom prst="rect">
            <a:avLst/>
          </a:prstGeom>
          <a:noFill/>
        </p:spPr>
        <p:txBody>
          <a:bodyPr wrap="square" lIns="109588" tIns="54802" rIns="109588" bIns="54802" rtlCol="0">
            <a:spAutoFit/>
          </a:bodyPr>
          <a:lstStyle/>
          <a:p>
            <a:pPr algn="ctr" defTabSz="1095916"/>
            <a:r>
              <a:rPr lang="en-US" sz="2800" b="1" dirty="0">
                <a:solidFill>
                  <a:srgbClr val="70AD47"/>
                </a:solidFill>
              </a:rPr>
              <a:t>NUMBER OF DEATHS FROM INDOOR AIR POLLUTION INTREMS OF GENDER  </a:t>
            </a:r>
          </a:p>
        </p:txBody>
      </p:sp>
    </p:spTree>
    <p:extLst>
      <p:ext uri="{BB962C8B-B14F-4D97-AF65-F5344CB8AC3E}">
        <p14:creationId xmlns:p14="http://schemas.microsoft.com/office/powerpoint/2010/main" val="33023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 presetClass="emph" presetSubtype="2" fill="hold" grpId="0" nodeType="afterEffect">
                                  <p:stCondLst>
                                    <p:cond delay="0"/>
                                  </p:stCondLst>
                                  <p:childTnLst>
                                    <p:animClr clrSpc="rgb" dir="cw">
                                      <p:cBhvr override="childStyle">
                                        <p:cTn id="11" dur="500" fill="hold"/>
                                        <p:tgtEl>
                                          <p:spTgt spid="11"/>
                                        </p:tgtEl>
                                        <p:attrNameLst>
                                          <p:attrName>style.color</p:attrName>
                                        </p:attrNameLst>
                                      </p:cBhvr>
                                      <p:to>
                                        <a:srgbClr val="2CABDA"/>
                                      </p:to>
                                    </p:animClr>
                                  </p:childTnLst>
                                </p:cTn>
                              </p:par>
                              <p:par>
                                <p:cTn id="12" presetID="3" presetClass="emph" presetSubtype="2" fill="hold" grpId="0" nodeType="withEffect">
                                  <p:stCondLst>
                                    <p:cond delay="0"/>
                                  </p:stCondLst>
                                  <p:childTnLst>
                                    <p:animClr clrSpc="rgb" dir="cw">
                                      <p:cBhvr override="childStyle">
                                        <p:cTn id="13" dur="500" fill="hold"/>
                                        <p:tgtEl>
                                          <p:spTgt spid="12"/>
                                        </p:tgtEl>
                                        <p:attrNameLst>
                                          <p:attrName>style.color</p:attrName>
                                        </p:attrNameLst>
                                      </p:cBhvr>
                                      <p:to>
                                        <a:srgbClr val="2CABDA"/>
                                      </p:to>
                                    </p:animClr>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par>
                          <p:cTn id="18" fill="hold">
                            <p:stCondLst>
                              <p:cond delay="2000"/>
                            </p:stCondLst>
                            <p:childTnLst>
                              <p:par>
                                <p:cTn id="19" presetID="2" presetClass="entr" presetSubtype="4" decel="10000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1000" fill="hold"/>
                                        <p:tgtEl>
                                          <p:spTgt spid="35"/>
                                        </p:tgtEl>
                                        <p:attrNameLst>
                                          <p:attrName>ppt_x</p:attrName>
                                        </p:attrNameLst>
                                      </p:cBhvr>
                                      <p:tavLst>
                                        <p:tav tm="0">
                                          <p:val>
                                            <p:strVal val="#ppt_x"/>
                                          </p:val>
                                        </p:tav>
                                        <p:tav tm="100000">
                                          <p:val>
                                            <p:strVal val="#ppt_x"/>
                                          </p:val>
                                        </p:tav>
                                      </p:tavLst>
                                    </p:anim>
                                    <p:anim calcmode="lin" valueType="num">
                                      <p:cBhvr additive="base">
                                        <p:cTn id="22" dur="1000" fill="hold"/>
                                        <p:tgtEl>
                                          <p:spTgt spid="35"/>
                                        </p:tgtEl>
                                        <p:attrNameLst>
                                          <p:attrName>ppt_y</p:attrName>
                                        </p:attrNameLst>
                                      </p:cBhvr>
                                      <p:tavLst>
                                        <p:tav tm="0">
                                          <p:val>
                                            <p:strVal val="1+#ppt_h/2"/>
                                          </p:val>
                                        </p:tav>
                                        <p:tav tm="100000">
                                          <p:val>
                                            <p:strVal val="#ppt_y"/>
                                          </p:val>
                                        </p:tav>
                                      </p:tavLst>
                                    </p:anim>
                                  </p:childTnLst>
                                </p:cTn>
                              </p:par>
                            </p:childTnLst>
                          </p:cTn>
                        </p:par>
                        <p:par>
                          <p:cTn id="23" fill="hold">
                            <p:stCondLst>
                              <p:cond delay="3000"/>
                            </p:stCondLst>
                            <p:childTnLst>
                              <p:par>
                                <p:cTn id="24" presetID="3" presetClass="emph" presetSubtype="2" fill="hold" grpId="0" nodeType="afterEffect">
                                  <p:stCondLst>
                                    <p:cond delay="0"/>
                                  </p:stCondLst>
                                  <p:childTnLst>
                                    <p:animClr clrSpc="rgb" dir="cw">
                                      <p:cBhvr override="childStyle">
                                        <p:cTn id="25" dur="500" fill="hold"/>
                                        <p:tgtEl>
                                          <p:spTgt spid="24"/>
                                        </p:tgtEl>
                                        <p:attrNameLst>
                                          <p:attrName>style.color</p:attrName>
                                        </p:attrNameLst>
                                      </p:cBhvr>
                                      <p:to>
                                        <a:srgbClr val="F616EB"/>
                                      </p:to>
                                    </p:animClr>
                                  </p:childTnLst>
                                </p:cTn>
                              </p:par>
                              <p:par>
                                <p:cTn id="26" presetID="3" presetClass="emph" presetSubtype="2" fill="hold" grpId="0" nodeType="withEffect">
                                  <p:stCondLst>
                                    <p:cond delay="0"/>
                                  </p:stCondLst>
                                  <p:childTnLst>
                                    <p:animClr clrSpc="rgb" dir="cw">
                                      <p:cBhvr override="childStyle">
                                        <p:cTn id="27" dur="500" fill="hold"/>
                                        <p:tgtEl>
                                          <p:spTgt spid="25"/>
                                        </p:tgtEl>
                                        <p:attrNameLst>
                                          <p:attrName>style.color</p:attrName>
                                        </p:attrNameLst>
                                      </p:cBhvr>
                                      <p:to>
                                        <a:srgbClr val="F616EB"/>
                                      </p:to>
                                    </p:animClr>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P spid="11" grpId="0"/>
      <p:bldP spid="12"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0" y="-23443"/>
            <a:ext cx="6781800" cy="738664"/>
          </a:xfrm>
          <a:prstGeom prst="rect">
            <a:avLst/>
          </a:prstGeom>
          <a:noFill/>
        </p:spPr>
        <p:txBody>
          <a:bodyPr wrap="square" lIns="91361" tIns="45676" rIns="91361" bIns="45676" rtlCol="0">
            <a:spAutoFit/>
          </a:bodyPr>
          <a:lstStyle/>
          <a:p>
            <a:pPr algn="ctr" defTabSz="913608"/>
            <a:r>
              <a:rPr lang="en-US" sz="4200" u="sng" dirty="0">
                <a:solidFill>
                  <a:srgbClr val="FFFFFF"/>
                </a:solidFill>
              </a:rPr>
              <a:t>PROPOSED SOLUTION </a:t>
            </a:r>
          </a:p>
        </p:txBody>
      </p:sp>
      <p:sp>
        <p:nvSpPr>
          <p:cNvPr id="3" name="TextBox 2"/>
          <p:cNvSpPr txBox="1"/>
          <p:nvPr/>
        </p:nvSpPr>
        <p:spPr>
          <a:xfrm>
            <a:off x="457202" y="750650"/>
            <a:ext cx="13792200" cy="7232713"/>
          </a:xfrm>
          <a:prstGeom prst="rect">
            <a:avLst/>
          </a:prstGeom>
          <a:noFill/>
        </p:spPr>
        <p:txBody>
          <a:bodyPr wrap="square" lIns="91361" tIns="45676" rIns="91361" bIns="45676" rtlCol="0">
            <a:spAutoFit/>
          </a:bodyPr>
          <a:lstStyle/>
          <a:p>
            <a:pPr marL="570998" indent="-570998" defTabSz="913608">
              <a:buFont typeface="Arial" panose="020B0604020202020204" pitchFamily="34" charset="0"/>
              <a:buChar char="•"/>
            </a:pPr>
            <a:r>
              <a:rPr lang="en-US" sz="4800" dirty="0">
                <a:solidFill>
                  <a:srgbClr val="FFFFFF"/>
                </a:solidFill>
              </a:rPr>
              <a:t>Our project is biomass burning dual-fan cooking stove with one fan being an air inlet that will push fresh air inside the stove for complete combustion and the exhaust fan will emit out any smoke produced.</a:t>
            </a:r>
          </a:p>
          <a:p>
            <a:pPr marL="570998" indent="-570998" defTabSz="913608">
              <a:buFont typeface="Arial" panose="020B0604020202020204" pitchFamily="34" charset="0"/>
              <a:buChar char="•"/>
            </a:pPr>
            <a:endParaRPr lang="en-US" sz="4000" dirty="0">
              <a:solidFill>
                <a:srgbClr val="FFFFFF"/>
              </a:solidFill>
            </a:endParaRPr>
          </a:p>
          <a:p>
            <a:pPr marL="570998" indent="-570998" defTabSz="913608">
              <a:buFont typeface="Arial" panose="020B0604020202020204" pitchFamily="34" charset="0"/>
              <a:buChar char="•"/>
            </a:pPr>
            <a:endParaRPr lang="en-US" sz="4000" dirty="0">
              <a:solidFill>
                <a:srgbClr val="FFFFFF"/>
              </a:solidFill>
            </a:endParaRPr>
          </a:p>
          <a:p>
            <a:pPr marL="570998" indent="-570998" defTabSz="913608">
              <a:buFont typeface="Arial" panose="020B0604020202020204" pitchFamily="34" charset="0"/>
              <a:buChar char="•"/>
            </a:pPr>
            <a:r>
              <a:rPr lang="en-US" sz="4800" dirty="0">
                <a:solidFill>
                  <a:srgbClr val="FFFFFF"/>
                </a:solidFill>
              </a:rPr>
              <a:t>Both the fan will run by a pedal mechanism, the user now have to seat in chair rather than sitting in that squatting position </a:t>
            </a:r>
            <a:endParaRPr lang="en-US" sz="2400" dirty="0">
              <a:solidFill>
                <a:srgbClr val="000000"/>
              </a:solidFill>
            </a:endParaRPr>
          </a:p>
        </p:txBody>
      </p:sp>
    </p:spTree>
    <p:extLst>
      <p:ext uri="{BB962C8B-B14F-4D97-AF65-F5344CB8AC3E}">
        <p14:creationId xmlns:p14="http://schemas.microsoft.com/office/powerpoint/2010/main" val="30176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19557" y="-152371"/>
            <a:ext cx="6743701" cy="1200304"/>
          </a:xfrm>
          <a:prstGeom prst="rect">
            <a:avLst/>
          </a:prstGeom>
          <a:noFill/>
        </p:spPr>
        <p:txBody>
          <a:bodyPr wrap="square" lIns="91328" tIns="45658" rIns="91328" bIns="45658" rtlCol="0">
            <a:spAutoFit/>
          </a:bodyPr>
          <a:lstStyle/>
          <a:p>
            <a:pPr>
              <a:tabLst>
                <a:tab pos="6065726" algn="l"/>
              </a:tabLst>
            </a:pPr>
            <a:r>
              <a:rPr lang="en-US" sz="7200" u="sng" dirty="0">
                <a:solidFill>
                  <a:schemeClr val="bg1"/>
                </a:solidFill>
              </a:rPr>
              <a:t>VENTI – COOK </a:t>
            </a:r>
          </a:p>
        </p:txBody>
      </p:sp>
      <p:pic>
        <p:nvPicPr>
          <p:cNvPr id="3074" name="Picture 2" descr="C:\Users\Arnab\Desktop\VENTI-COOK\VENTI-COOK.png"/>
          <p:cNvPicPr>
            <a:picLocks noChangeAspect="1" noChangeArrowheads="1"/>
          </p:cNvPicPr>
          <p:nvPr/>
        </p:nvPicPr>
        <p:blipFill rotWithShape="1">
          <a:blip r:embed="rId2">
            <a:extLst>
              <a:ext uri="{28A0092B-C50C-407E-A947-70E740481C1C}">
                <a14:useLocalDpi xmlns:a14="http://schemas.microsoft.com/office/drawing/2010/main" val="0"/>
              </a:ext>
            </a:extLst>
          </a:blip>
          <a:srcRect l="10956" t="19392" r="3720" b="9936"/>
          <a:stretch/>
        </p:blipFill>
        <p:spPr bwMode="auto">
          <a:xfrm>
            <a:off x="1485937" y="1083105"/>
            <a:ext cx="11544301" cy="6114872"/>
          </a:xfrm>
          <a:prstGeom prst="round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162299" y="7414848"/>
            <a:ext cx="8458200" cy="590926"/>
          </a:xfrm>
          <a:prstGeom prst="rect">
            <a:avLst/>
          </a:prstGeom>
          <a:noFill/>
          <a:ln>
            <a:solidFill>
              <a:schemeClr val="bg1"/>
            </a:solidFill>
          </a:ln>
        </p:spPr>
        <p:txBody>
          <a:bodyPr wrap="square" lIns="91328" tIns="45658" rIns="91328" bIns="45658" rtlCol="0">
            <a:spAutoFit/>
          </a:bodyPr>
          <a:lstStyle/>
          <a:p>
            <a:r>
              <a:rPr lang="en-US" sz="3200" i="1" dirty="0">
                <a:solidFill>
                  <a:schemeClr val="bg1"/>
                </a:solidFill>
              </a:rPr>
              <a:t>3D Image of VENTI-COOK using SolidWorks </a:t>
            </a:r>
          </a:p>
        </p:txBody>
      </p:sp>
    </p:spTree>
    <p:extLst>
      <p:ext uri="{BB962C8B-B14F-4D97-AF65-F5344CB8AC3E}">
        <p14:creationId xmlns:p14="http://schemas.microsoft.com/office/powerpoint/2010/main" val="21847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2400" y="228599"/>
            <a:ext cx="6553200" cy="707886"/>
          </a:xfrm>
          <a:prstGeom prst="rect">
            <a:avLst/>
          </a:prstGeom>
          <a:noFill/>
        </p:spPr>
        <p:txBody>
          <a:bodyPr wrap="square" lIns="91328" tIns="45658" rIns="91328" bIns="45658" rtlCol="0">
            <a:spAutoFit/>
          </a:bodyPr>
          <a:lstStyle/>
          <a:p>
            <a:r>
              <a:rPr lang="en-US" sz="4000" u="sng" dirty="0">
                <a:solidFill>
                  <a:schemeClr val="bg1"/>
                </a:solidFill>
              </a:rPr>
              <a:t>WHICH ONE IS THE BEST </a:t>
            </a:r>
          </a:p>
        </p:txBody>
      </p:sp>
      <p:cxnSp>
        <p:nvCxnSpPr>
          <p:cNvPr id="4" name="Straight Connector 3"/>
          <p:cNvCxnSpPr/>
          <p:nvPr/>
        </p:nvCxnSpPr>
        <p:spPr>
          <a:xfrm>
            <a:off x="0" y="1295400"/>
            <a:ext cx="14630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a:off x="9753600" y="1295400"/>
            <a:ext cx="0" cy="6934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477000"/>
            <a:ext cx="9753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76800" y="1295400"/>
            <a:ext cx="0" cy="51816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029200" y="1313023"/>
            <a:ext cx="4572000" cy="646331"/>
          </a:xfrm>
          <a:prstGeom prst="rect">
            <a:avLst/>
          </a:prstGeom>
          <a:noFill/>
        </p:spPr>
        <p:txBody>
          <a:bodyPr wrap="square" lIns="91328" tIns="45658" rIns="91328" bIns="45658" rtlCol="0">
            <a:spAutoFit/>
          </a:bodyPr>
          <a:lstStyle/>
          <a:p>
            <a:pPr algn="ctr"/>
            <a:r>
              <a:rPr lang="en-US" sz="3600" dirty="0">
                <a:solidFill>
                  <a:srgbClr val="FF0000"/>
                </a:solidFill>
              </a:rPr>
              <a:t>LPG</a:t>
            </a:r>
            <a:endParaRPr lang="en-US" dirty="0">
              <a:solidFill>
                <a:srgbClr val="FF0000"/>
              </a:solidFill>
            </a:endParaRPr>
          </a:p>
        </p:txBody>
      </p:sp>
      <p:sp>
        <p:nvSpPr>
          <p:cNvPr id="19" name="TextBox 18"/>
          <p:cNvSpPr txBox="1"/>
          <p:nvPr/>
        </p:nvSpPr>
        <p:spPr>
          <a:xfrm>
            <a:off x="1066800" y="1313023"/>
            <a:ext cx="2743200" cy="646331"/>
          </a:xfrm>
          <a:prstGeom prst="rect">
            <a:avLst/>
          </a:prstGeom>
          <a:noFill/>
        </p:spPr>
        <p:txBody>
          <a:bodyPr wrap="square" lIns="91328" tIns="45658" rIns="91328" bIns="45658" rtlCol="0">
            <a:spAutoFit/>
          </a:bodyPr>
          <a:lstStyle/>
          <a:p>
            <a:r>
              <a:rPr lang="en-US" sz="3600" dirty="0">
                <a:solidFill>
                  <a:srgbClr val="FF0000"/>
                </a:solidFill>
              </a:rPr>
              <a:t>INDUCTION </a:t>
            </a:r>
            <a:endParaRPr lang="en-US" dirty="0">
              <a:solidFill>
                <a:srgbClr val="FF0000"/>
              </a:solidFill>
            </a:endParaRPr>
          </a:p>
        </p:txBody>
      </p:sp>
      <p:sp>
        <p:nvSpPr>
          <p:cNvPr id="20" name="TextBox 19"/>
          <p:cNvSpPr txBox="1"/>
          <p:nvPr/>
        </p:nvSpPr>
        <p:spPr>
          <a:xfrm>
            <a:off x="10539046" y="1374541"/>
            <a:ext cx="3505200" cy="590926"/>
          </a:xfrm>
          <a:prstGeom prst="rect">
            <a:avLst/>
          </a:prstGeom>
          <a:noFill/>
        </p:spPr>
        <p:txBody>
          <a:bodyPr wrap="square" lIns="91328" tIns="45658" rIns="91328" bIns="45658" rtlCol="0">
            <a:spAutoFit/>
          </a:bodyPr>
          <a:lstStyle/>
          <a:p>
            <a:pPr algn="ctr"/>
            <a:r>
              <a:rPr lang="en-US" sz="3200" b="1" u="sng" dirty="0">
                <a:solidFill>
                  <a:srgbClr val="00FF00"/>
                </a:solidFill>
              </a:rPr>
              <a:t>VENTI-COOK </a:t>
            </a:r>
            <a:endParaRPr lang="en-US" b="1" u="sng" dirty="0">
              <a:solidFill>
                <a:srgbClr val="00FF00"/>
              </a:solidFill>
            </a:endParaRPr>
          </a:p>
        </p:txBody>
      </p:sp>
      <p:sp>
        <p:nvSpPr>
          <p:cNvPr id="21" name="TextBox 20"/>
          <p:cNvSpPr txBox="1"/>
          <p:nvPr/>
        </p:nvSpPr>
        <p:spPr>
          <a:xfrm>
            <a:off x="0" y="2133600"/>
            <a:ext cx="4876800" cy="4247256"/>
          </a:xfrm>
          <a:prstGeom prst="rect">
            <a:avLst/>
          </a:prstGeom>
          <a:noFill/>
        </p:spPr>
        <p:txBody>
          <a:bodyPr wrap="square" lIns="91328" tIns="45658" rIns="91328" bIns="45658" rtlCol="0">
            <a:spAutoFit/>
          </a:bodyPr>
          <a:lstStyle/>
          <a:p>
            <a:pPr marL="285378" indent="-285378">
              <a:buFont typeface="Arial" panose="020B0604020202020204" pitchFamily="34" charset="0"/>
              <a:buChar char="•"/>
            </a:pPr>
            <a:r>
              <a:rPr lang="en-US" sz="3000" dirty="0">
                <a:solidFill>
                  <a:schemeClr val="bg1"/>
                </a:solidFill>
              </a:rPr>
              <a:t>Expensive</a:t>
            </a:r>
          </a:p>
          <a:p>
            <a:pPr marL="285378" indent="-285378">
              <a:buFont typeface="Arial" panose="020B0604020202020204" pitchFamily="34" charset="0"/>
              <a:buChar char="•"/>
            </a:pPr>
            <a:endParaRPr lang="en-US" sz="3000" dirty="0">
              <a:solidFill>
                <a:schemeClr val="bg1"/>
              </a:solidFill>
            </a:endParaRPr>
          </a:p>
          <a:p>
            <a:pPr marL="285378" indent="-285378">
              <a:buFont typeface="Arial" panose="020B0604020202020204" pitchFamily="34" charset="0"/>
              <a:buChar char="•"/>
            </a:pPr>
            <a:r>
              <a:rPr lang="en-US" sz="3000" dirty="0">
                <a:solidFill>
                  <a:schemeClr val="bg1"/>
                </a:solidFill>
              </a:rPr>
              <a:t>Induction specific utensils </a:t>
            </a:r>
          </a:p>
          <a:p>
            <a:pPr marL="285378" indent="-285378">
              <a:buFont typeface="Arial" panose="020B0604020202020204" pitchFamily="34" charset="0"/>
              <a:buChar char="•"/>
            </a:pPr>
            <a:endParaRPr lang="en-US" sz="3000" dirty="0">
              <a:solidFill>
                <a:schemeClr val="bg1"/>
              </a:solidFill>
            </a:endParaRPr>
          </a:p>
          <a:p>
            <a:pPr marL="285378" indent="-285378">
              <a:buFont typeface="Arial" panose="020B0604020202020204" pitchFamily="34" charset="0"/>
              <a:buChar char="•"/>
            </a:pPr>
            <a:r>
              <a:rPr lang="en-US" sz="3000" dirty="0">
                <a:solidFill>
                  <a:schemeClr val="bg1"/>
                </a:solidFill>
              </a:rPr>
              <a:t>Requires steady flow of electricity. </a:t>
            </a:r>
          </a:p>
          <a:p>
            <a:pPr marL="285378" indent="-285378">
              <a:buFont typeface="Arial" panose="020B0604020202020204" pitchFamily="34" charset="0"/>
              <a:buChar char="•"/>
            </a:pPr>
            <a:endParaRPr lang="en-US" sz="3000" dirty="0">
              <a:solidFill>
                <a:schemeClr val="bg1"/>
              </a:solidFill>
            </a:endParaRPr>
          </a:p>
          <a:p>
            <a:pPr marL="285378" indent="-285378">
              <a:buFont typeface="Arial" panose="020B0604020202020204" pitchFamily="34" charset="0"/>
              <a:buChar char="•"/>
            </a:pPr>
            <a:r>
              <a:rPr lang="en-US" sz="3000" dirty="0">
                <a:solidFill>
                  <a:schemeClr val="bg1"/>
                </a:solidFill>
              </a:rPr>
              <a:t>Also not used by majority urban population. </a:t>
            </a:r>
          </a:p>
        </p:txBody>
      </p:sp>
      <p:sp>
        <p:nvSpPr>
          <p:cNvPr id="22" name="TextBox 21"/>
          <p:cNvSpPr txBox="1"/>
          <p:nvPr/>
        </p:nvSpPr>
        <p:spPr>
          <a:xfrm>
            <a:off x="4876800" y="1959317"/>
            <a:ext cx="4876800" cy="4832032"/>
          </a:xfrm>
          <a:prstGeom prst="rect">
            <a:avLst/>
          </a:prstGeom>
          <a:noFill/>
        </p:spPr>
        <p:txBody>
          <a:bodyPr wrap="square" lIns="91328" tIns="45658" rIns="91328" bIns="45658" rtlCol="0">
            <a:spAutoFit/>
          </a:bodyPr>
          <a:lstStyle/>
          <a:p>
            <a:pPr marL="342482" indent="-342482">
              <a:buFont typeface="Arial" panose="020B0604020202020204" pitchFamily="34" charset="0"/>
              <a:buChar char="•"/>
            </a:pPr>
            <a:r>
              <a:rPr lang="en-US" sz="2400" b="1" dirty="0">
                <a:solidFill>
                  <a:schemeClr val="bg1"/>
                </a:solidFill>
              </a:rPr>
              <a:t>Need Rs. 700 for stove , 300 for gas and 200 for lighter and supply pipe.</a:t>
            </a:r>
          </a:p>
          <a:p>
            <a:pPr marL="342482" indent="-342482">
              <a:buFont typeface="Arial" panose="020B0604020202020204" pitchFamily="34" charset="0"/>
              <a:buChar char="•"/>
            </a:pPr>
            <a:endParaRPr lang="en-US" sz="2400" b="1" dirty="0">
              <a:solidFill>
                <a:schemeClr val="bg1"/>
              </a:solidFill>
            </a:endParaRPr>
          </a:p>
          <a:p>
            <a:pPr marL="342482" indent="-342482">
              <a:buFont typeface="Arial" panose="020B0604020202020204" pitchFamily="34" charset="0"/>
              <a:buChar char="•"/>
            </a:pPr>
            <a:r>
              <a:rPr lang="en-US" sz="2400" b="1" dirty="0">
                <a:solidFill>
                  <a:schemeClr val="bg1"/>
                </a:solidFill>
              </a:rPr>
              <a:t>Monthly refilling Rs 300 per cylinder. </a:t>
            </a:r>
          </a:p>
          <a:p>
            <a:pPr marL="342482" indent="-342482">
              <a:buFont typeface="Arial" panose="020B0604020202020204" pitchFamily="34" charset="0"/>
              <a:buChar char="•"/>
            </a:pPr>
            <a:endParaRPr lang="en-US" sz="2400" b="1" dirty="0">
              <a:solidFill>
                <a:schemeClr val="bg1"/>
              </a:solidFill>
            </a:endParaRPr>
          </a:p>
          <a:p>
            <a:pPr marL="342482" indent="-342482">
              <a:buFont typeface="Arial" panose="020B0604020202020204" pitchFamily="34" charset="0"/>
              <a:buChar char="•"/>
            </a:pPr>
            <a:r>
              <a:rPr lang="en-US" sz="2400" b="1" dirty="0">
                <a:solidFill>
                  <a:schemeClr val="bg1"/>
                </a:solidFill>
              </a:rPr>
              <a:t>Hard for rural people to use phone for booking. </a:t>
            </a:r>
          </a:p>
          <a:p>
            <a:pPr marL="342482" indent="-342482">
              <a:buFont typeface="Arial" panose="020B0604020202020204" pitchFamily="34" charset="0"/>
              <a:buChar char="•"/>
            </a:pPr>
            <a:endParaRPr lang="en-US" sz="2400" b="1" dirty="0">
              <a:solidFill>
                <a:schemeClr val="bg1"/>
              </a:solidFill>
            </a:endParaRPr>
          </a:p>
          <a:p>
            <a:pPr marL="342482" indent="-342482">
              <a:buFont typeface="Arial" panose="020B0604020202020204" pitchFamily="34" charset="0"/>
              <a:buChar char="•"/>
            </a:pPr>
            <a:r>
              <a:rPr lang="en-US" sz="2400" b="1" dirty="0">
                <a:solidFill>
                  <a:schemeClr val="bg1"/>
                </a:solidFill>
              </a:rPr>
              <a:t>Need timing cleaning of stove. </a:t>
            </a:r>
          </a:p>
          <a:p>
            <a:pPr marL="342482" indent="-342482">
              <a:buFont typeface="Arial" panose="020B0604020202020204" pitchFamily="34" charset="0"/>
              <a:buChar char="•"/>
            </a:pPr>
            <a:endParaRPr lang="en-US" sz="2000" dirty="0">
              <a:solidFill>
                <a:schemeClr val="bg1"/>
              </a:solidFill>
            </a:endParaRPr>
          </a:p>
        </p:txBody>
      </p:sp>
      <p:sp>
        <p:nvSpPr>
          <p:cNvPr id="23" name="TextBox 22"/>
          <p:cNvSpPr txBox="1"/>
          <p:nvPr/>
        </p:nvSpPr>
        <p:spPr>
          <a:xfrm>
            <a:off x="1143000" y="6781888"/>
            <a:ext cx="7772400" cy="461604"/>
          </a:xfrm>
          <a:prstGeom prst="rect">
            <a:avLst/>
          </a:prstGeom>
          <a:noFill/>
        </p:spPr>
        <p:txBody>
          <a:bodyPr wrap="square" lIns="91328" tIns="45658" rIns="91328" bIns="45658" rtlCol="0">
            <a:spAutoFit/>
          </a:bodyPr>
          <a:lstStyle/>
          <a:p>
            <a:r>
              <a:rPr lang="en-US" sz="2400" b="1" i="1" dirty="0">
                <a:solidFill>
                  <a:schemeClr val="bg1"/>
                </a:solidFill>
              </a:rPr>
              <a:t>NEW TECHNOLOGY / STYLE FOR RURAL PEOPLE </a:t>
            </a:r>
          </a:p>
        </p:txBody>
      </p:sp>
      <p:sp>
        <p:nvSpPr>
          <p:cNvPr id="24" name="TextBox 23"/>
          <p:cNvSpPr txBox="1"/>
          <p:nvPr/>
        </p:nvSpPr>
        <p:spPr>
          <a:xfrm>
            <a:off x="9753600" y="2133601"/>
            <a:ext cx="4876800" cy="4431917"/>
          </a:xfrm>
          <a:prstGeom prst="rect">
            <a:avLst/>
          </a:prstGeom>
          <a:noFill/>
        </p:spPr>
        <p:txBody>
          <a:bodyPr wrap="square" lIns="91328" tIns="45658" rIns="91328" bIns="45658" rtlCol="0">
            <a:spAutoFit/>
          </a:bodyPr>
          <a:lstStyle/>
          <a:p>
            <a:pPr marL="342482" indent="-342482">
              <a:buFont typeface="Arial" panose="020B0604020202020204" pitchFamily="34" charset="0"/>
              <a:buChar char="•"/>
            </a:pPr>
            <a:r>
              <a:rPr lang="en-US" sz="2600" b="1" dirty="0">
                <a:solidFill>
                  <a:srgbClr val="FFFF00"/>
                </a:solidFill>
              </a:rPr>
              <a:t>one-time investment of Rs. 800.</a:t>
            </a:r>
          </a:p>
          <a:p>
            <a:pPr marL="342482" indent="-342482">
              <a:buFont typeface="Arial" panose="020B0604020202020204" pitchFamily="34" charset="0"/>
              <a:buChar char="•"/>
            </a:pPr>
            <a:endParaRPr lang="en-US" sz="2600" b="1" dirty="0">
              <a:solidFill>
                <a:srgbClr val="FFFF00"/>
              </a:solidFill>
            </a:endParaRPr>
          </a:p>
          <a:p>
            <a:pPr marL="342482" indent="-342482">
              <a:buFont typeface="Arial" panose="020B0604020202020204" pitchFamily="34" charset="0"/>
              <a:buChar char="•"/>
            </a:pPr>
            <a:r>
              <a:rPr lang="en-US" sz="2600" b="1" dirty="0">
                <a:solidFill>
                  <a:srgbClr val="FFFF00"/>
                </a:solidFill>
              </a:rPr>
              <a:t>Burns on Wood , cow dunk cake , etc.</a:t>
            </a:r>
          </a:p>
          <a:p>
            <a:pPr marL="342482" indent="-342482">
              <a:buFont typeface="Arial" panose="020B0604020202020204" pitchFamily="34" charset="0"/>
              <a:buChar char="•"/>
            </a:pPr>
            <a:endParaRPr lang="en-US" sz="2600" b="1" dirty="0">
              <a:solidFill>
                <a:srgbClr val="FFFF00"/>
              </a:solidFill>
            </a:endParaRPr>
          </a:p>
          <a:p>
            <a:pPr marL="342482" indent="-342482">
              <a:buFont typeface="Arial" panose="020B0604020202020204" pitchFamily="34" charset="0"/>
              <a:buChar char="•"/>
            </a:pPr>
            <a:r>
              <a:rPr lang="en-US" sz="2600" b="1" dirty="0">
                <a:solidFill>
                  <a:srgbClr val="FFFF00"/>
                </a:solidFill>
              </a:rPr>
              <a:t>Easy to use and maintain</a:t>
            </a:r>
          </a:p>
          <a:p>
            <a:pPr marL="342482" indent="-342482">
              <a:buFont typeface="Arial" panose="020B0604020202020204" pitchFamily="34" charset="0"/>
              <a:buChar char="•"/>
            </a:pPr>
            <a:endParaRPr lang="en-US" sz="2600" b="1" dirty="0">
              <a:solidFill>
                <a:srgbClr val="FFFF00"/>
              </a:solidFill>
            </a:endParaRPr>
          </a:p>
          <a:p>
            <a:pPr marL="342482" indent="-342482">
              <a:buFont typeface="Arial" panose="020B0604020202020204" pitchFamily="34" charset="0"/>
              <a:buChar char="•"/>
            </a:pPr>
            <a:r>
              <a:rPr lang="en-US" sz="2600" b="1" dirty="0">
                <a:solidFill>
                  <a:srgbClr val="FFFF00"/>
                </a:solidFill>
              </a:rPr>
              <a:t>Easy to learn as it is similar to mud stove </a:t>
            </a:r>
          </a:p>
          <a:p>
            <a:endParaRPr lang="en-US" dirty="0"/>
          </a:p>
        </p:txBody>
      </p:sp>
    </p:spTree>
    <p:extLst>
      <p:ext uri="{BB962C8B-B14F-4D97-AF65-F5344CB8AC3E}">
        <p14:creationId xmlns:p14="http://schemas.microsoft.com/office/powerpoint/2010/main" val="292454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anim calcmode="lin" valueType="num">
                                      <p:cBhvr>
                                        <p:cTn id="37" dur="1000" fill="hold"/>
                                        <p:tgtEl>
                                          <p:spTgt spid="24"/>
                                        </p:tgtEl>
                                        <p:attrNameLst>
                                          <p:attrName>ppt_x</p:attrName>
                                        </p:attrNameLst>
                                      </p:cBhvr>
                                      <p:tavLst>
                                        <p:tav tm="0">
                                          <p:val>
                                            <p:strVal val="#ppt_x"/>
                                          </p:val>
                                        </p:tav>
                                        <p:tav tm="100000">
                                          <p:val>
                                            <p:strVal val="#ppt_x"/>
                                          </p:val>
                                        </p:tav>
                                      </p:tavLst>
                                    </p:anim>
                                    <p:anim calcmode="lin" valueType="num">
                                      <p:cBhvr>
                                        <p:cTn id="3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 xmlns:a16="http://schemas.microsoft.com/office/drawing/2014/main" id="{67A457EB-44A7-45DD-8E49-6471DE19BA06}"/>
              </a:ext>
            </a:extLst>
          </p:cNvPr>
          <p:cNvSpPr txBox="1"/>
          <p:nvPr/>
        </p:nvSpPr>
        <p:spPr>
          <a:xfrm rot="18903546">
            <a:off x="7107558" y="981024"/>
            <a:ext cx="1645512" cy="3785652"/>
          </a:xfrm>
          <a:prstGeom prst="rect">
            <a:avLst/>
          </a:prstGeom>
          <a:noFill/>
        </p:spPr>
        <p:txBody>
          <a:bodyPr wrap="square" lIns="109584" tIns="54800" rIns="109584" bIns="54800" rtlCol="0">
            <a:spAutoFit/>
          </a:bodyPr>
          <a:lstStyle/>
          <a:p>
            <a:pPr defTabSz="1095872"/>
            <a:r>
              <a:rPr lang="en-US" sz="23900" b="1" dirty="0">
                <a:solidFill>
                  <a:srgbClr val="26BDCE"/>
                </a:solidFill>
                <a:latin typeface="Century Gothic" panose="020B0502020202020204" pitchFamily="34" charset="0"/>
              </a:rPr>
              <a:t>&amp;</a:t>
            </a:r>
          </a:p>
        </p:txBody>
      </p:sp>
      <p:sp>
        <p:nvSpPr>
          <p:cNvPr id="18" name="Rectangle 17">
            <a:extLst>
              <a:ext uri="{FF2B5EF4-FFF2-40B4-BE49-F238E27FC236}">
                <a16:creationId xmlns="" xmlns:a16="http://schemas.microsoft.com/office/drawing/2014/main" id="{4292DE41-3250-4D8C-A591-118ADC426AF0}"/>
              </a:ext>
            </a:extLst>
          </p:cNvPr>
          <p:cNvSpPr/>
          <p:nvPr/>
        </p:nvSpPr>
        <p:spPr>
          <a:xfrm rot="18881118">
            <a:off x="7339210" y="1438979"/>
            <a:ext cx="2157200" cy="2434590"/>
          </a:xfrm>
          <a:prstGeom prst="rect">
            <a:avLst/>
          </a:prstGeom>
          <a:solidFill>
            <a:srgbClr val="F2F1EC"/>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4" tIns="54800" rIns="109584" bIns="54800" rtlCol="0" anchor="ctr"/>
          <a:lstStyle/>
          <a:p>
            <a:pPr algn="ctr" defTabSz="1095872"/>
            <a:endParaRPr lang="en-US" dirty="0">
              <a:solidFill>
                <a:prstClr val="white"/>
              </a:solidFill>
            </a:endParaRPr>
          </a:p>
        </p:txBody>
      </p:sp>
      <p:sp>
        <p:nvSpPr>
          <p:cNvPr id="17" name="Freeform: Shape 16">
            <a:extLst>
              <a:ext uri="{FF2B5EF4-FFF2-40B4-BE49-F238E27FC236}">
                <a16:creationId xmlns="" xmlns:a16="http://schemas.microsoft.com/office/drawing/2014/main" id="{E13CC416-30EA-48CB-B727-6B69FA48B47B}"/>
              </a:ext>
            </a:extLst>
          </p:cNvPr>
          <p:cNvSpPr/>
          <p:nvPr/>
        </p:nvSpPr>
        <p:spPr>
          <a:xfrm rot="18913863">
            <a:off x="-3248706" y="-5533"/>
            <a:ext cx="9036305" cy="6196675"/>
          </a:xfrm>
          <a:custGeom>
            <a:avLst/>
            <a:gdLst>
              <a:gd name="connsiteX0" fmla="*/ 7530254 w 7530254"/>
              <a:gd name="connsiteY0" fmla="*/ 2678818 h 5163896"/>
              <a:gd name="connsiteX1" fmla="*/ 7530254 w 7530254"/>
              <a:gd name="connsiteY1" fmla="*/ 5163896 h 5163896"/>
              <a:gd name="connsiteX2" fmla="*/ 297431 w 7530254"/>
              <a:gd name="connsiteY2" fmla="*/ 5163896 h 5163896"/>
              <a:gd name="connsiteX3" fmla="*/ 0 w 7530254"/>
              <a:gd name="connsiteY3" fmla="*/ 4868854 h 5163896"/>
              <a:gd name="connsiteX4" fmla="*/ 4829743 w 7530254"/>
              <a:gd name="connsiteY4" fmla="*/ 0 h 5163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0254" h="5163896">
                <a:moveTo>
                  <a:pt x="7530254" y="2678818"/>
                </a:moveTo>
                <a:lnTo>
                  <a:pt x="7530254" y="5163896"/>
                </a:lnTo>
                <a:lnTo>
                  <a:pt x="297431" y="5163896"/>
                </a:lnTo>
                <a:lnTo>
                  <a:pt x="0" y="4868854"/>
                </a:lnTo>
                <a:lnTo>
                  <a:pt x="4829743" y="0"/>
                </a:lnTo>
                <a:close/>
              </a:path>
            </a:pathLst>
          </a:custGeom>
          <a:solidFill>
            <a:srgbClr val="DC3B27"/>
          </a:solidFill>
          <a:ln>
            <a:noFill/>
          </a:ln>
          <a:effectLst>
            <a:outerShdw blurRad="317500" dist="38100" dir="2700000" sx="102000" sy="102000" algn="tl" rotWithShape="0">
              <a:schemeClr val="bg1">
                <a:lumMod val="5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9584" tIns="54800" rIns="109584" bIns="54800" rtlCol="0" anchor="ctr"/>
          <a:lstStyle/>
          <a:p>
            <a:pPr algn="ctr" defTabSz="1095872"/>
            <a:endParaRPr lang="en-US">
              <a:solidFill>
                <a:prstClr val="white"/>
              </a:solidFill>
            </a:endParaRPr>
          </a:p>
        </p:txBody>
      </p:sp>
      <p:sp>
        <p:nvSpPr>
          <p:cNvPr id="15" name="Freeform: Shape 14">
            <a:extLst>
              <a:ext uri="{FF2B5EF4-FFF2-40B4-BE49-F238E27FC236}">
                <a16:creationId xmlns="" xmlns:a16="http://schemas.microsoft.com/office/drawing/2014/main" id="{5933FCB3-A723-4E0D-B249-C533D3A363E8}"/>
              </a:ext>
            </a:extLst>
          </p:cNvPr>
          <p:cNvSpPr/>
          <p:nvPr/>
        </p:nvSpPr>
        <p:spPr>
          <a:xfrm rot="18913863">
            <a:off x="8546554" y="1570019"/>
            <a:ext cx="9136770" cy="6778264"/>
          </a:xfrm>
          <a:custGeom>
            <a:avLst/>
            <a:gdLst>
              <a:gd name="connsiteX0" fmla="*/ 6827964 w 7613975"/>
              <a:gd name="connsiteY0" fmla="*/ 0 h 5648553"/>
              <a:gd name="connsiteX1" fmla="*/ 7613975 w 7613975"/>
              <a:gd name="connsiteY1" fmla="*/ 779698 h 5648553"/>
              <a:gd name="connsiteX2" fmla="*/ 2784232 w 7613975"/>
              <a:gd name="connsiteY2" fmla="*/ 5648553 h 5648553"/>
              <a:gd name="connsiteX3" fmla="*/ 0 w 7613975"/>
              <a:gd name="connsiteY3" fmla="*/ 2886686 h 5648553"/>
              <a:gd name="connsiteX4" fmla="*/ 0 w 7613975"/>
              <a:gd name="connsiteY4" fmla="*/ 0 h 5648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3975" h="5648553">
                <a:moveTo>
                  <a:pt x="6827964" y="0"/>
                </a:moveTo>
                <a:lnTo>
                  <a:pt x="7613975" y="779698"/>
                </a:lnTo>
                <a:lnTo>
                  <a:pt x="2784232" y="5648553"/>
                </a:lnTo>
                <a:lnTo>
                  <a:pt x="0" y="2886686"/>
                </a:lnTo>
                <a:lnTo>
                  <a:pt x="0" y="0"/>
                </a:lnTo>
                <a:close/>
              </a:path>
            </a:pathLst>
          </a:custGeom>
          <a:solidFill>
            <a:srgbClr val="26BDCE"/>
          </a:solidFill>
          <a:ln>
            <a:noFill/>
          </a:ln>
          <a:effectLst>
            <a:outerShdw blurRad="317500" dist="38100" dir="13500000" sx="101000" sy="101000" algn="br" rotWithShape="0">
              <a:schemeClr val="bg1">
                <a:lumMod val="50000"/>
                <a:alpha val="6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9584" tIns="54800" rIns="109584" bIns="54800" rtlCol="0" anchor="ctr"/>
          <a:lstStyle/>
          <a:p>
            <a:pPr algn="ctr" defTabSz="1095872"/>
            <a:endParaRPr lang="en-US">
              <a:solidFill>
                <a:prstClr val="white"/>
              </a:solidFill>
            </a:endParaRPr>
          </a:p>
        </p:txBody>
      </p:sp>
      <p:sp>
        <p:nvSpPr>
          <p:cNvPr id="19" name="TextBox 18">
            <a:extLst>
              <a:ext uri="{FF2B5EF4-FFF2-40B4-BE49-F238E27FC236}">
                <a16:creationId xmlns="" xmlns:a16="http://schemas.microsoft.com/office/drawing/2014/main" id="{CDC60223-E88A-41D5-9214-00F21EC9E6B8}"/>
              </a:ext>
            </a:extLst>
          </p:cNvPr>
          <p:cNvSpPr txBox="1"/>
          <p:nvPr/>
        </p:nvSpPr>
        <p:spPr>
          <a:xfrm rot="18908489">
            <a:off x="-1660036" y="2457555"/>
            <a:ext cx="7910321" cy="1440395"/>
          </a:xfrm>
          <a:prstGeom prst="rect">
            <a:avLst/>
          </a:prstGeom>
          <a:noFill/>
        </p:spPr>
        <p:txBody>
          <a:bodyPr wrap="square" lIns="109584" tIns="54800" rIns="109584" bIns="54800" rtlCol="0">
            <a:spAutoFit/>
          </a:bodyPr>
          <a:lstStyle>
            <a:defPPr>
              <a:defRPr lang="en-US"/>
            </a:defPPr>
            <a:lvl1pPr>
              <a:defRPr sz="8000">
                <a:solidFill>
                  <a:schemeClr val="bg1"/>
                </a:solidFill>
                <a:latin typeface="Dosis" panose="02010703020202060003" pitchFamily="2" charset="0"/>
                <a:ea typeface="Roboto Black" panose="02000000000000000000" pitchFamily="2" charset="0"/>
              </a:defRPr>
            </a:lvl1pPr>
          </a:lstStyle>
          <a:p>
            <a:pPr defTabSz="1095872"/>
            <a:r>
              <a:rPr lang="en-US" sz="8600" dirty="0">
                <a:solidFill>
                  <a:prstClr val="white"/>
                </a:solidFill>
              </a:rPr>
              <a:t>POTENTIAL</a:t>
            </a:r>
          </a:p>
        </p:txBody>
      </p:sp>
      <p:sp>
        <p:nvSpPr>
          <p:cNvPr id="20" name="TextBox 19">
            <a:extLst>
              <a:ext uri="{FF2B5EF4-FFF2-40B4-BE49-F238E27FC236}">
                <a16:creationId xmlns="" xmlns:a16="http://schemas.microsoft.com/office/drawing/2014/main" id="{32BDEC72-6858-4E79-88C4-6E8EB84181B9}"/>
              </a:ext>
            </a:extLst>
          </p:cNvPr>
          <p:cNvSpPr txBox="1"/>
          <p:nvPr/>
        </p:nvSpPr>
        <p:spPr>
          <a:xfrm rot="18903546">
            <a:off x="8031130" y="-3867936"/>
            <a:ext cx="10167618" cy="1440395"/>
          </a:xfrm>
          <a:prstGeom prst="rect">
            <a:avLst/>
          </a:prstGeom>
          <a:noFill/>
        </p:spPr>
        <p:txBody>
          <a:bodyPr wrap="square" lIns="109584" tIns="54800" rIns="109584" bIns="54800" rtlCol="0">
            <a:spAutoFit/>
          </a:bodyPr>
          <a:lstStyle/>
          <a:p>
            <a:pPr defTabSz="1095872"/>
            <a:r>
              <a:rPr lang="en-US" sz="8600" b="1" dirty="0">
                <a:solidFill>
                  <a:prstClr val="black">
                    <a:lumMod val="95000"/>
                    <a:lumOff val="5000"/>
                  </a:prstClr>
                </a:solidFill>
                <a:latin typeface="Century Gothic" panose="020B0502020202020204" pitchFamily="34" charset="0"/>
              </a:rPr>
              <a:t>BUSNIESS</a:t>
            </a:r>
          </a:p>
        </p:txBody>
      </p:sp>
      <p:sp>
        <p:nvSpPr>
          <p:cNvPr id="21" name="TextBox 20">
            <a:extLst>
              <a:ext uri="{FF2B5EF4-FFF2-40B4-BE49-F238E27FC236}">
                <a16:creationId xmlns="" xmlns:a16="http://schemas.microsoft.com/office/drawing/2014/main" id="{585F5BD9-5A21-4666-99D4-8E4506E54FDA}"/>
              </a:ext>
            </a:extLst>
          </p:cNvPr>
          <p:cNvSpPr txBox="1"/>
          <p:nvPr/>
        </p:nvSpPr>
        <p:spPr>
          <a:xfrm rot="18903546">
            <a:off x="-1594713" y="9042869"/>
            <a:ext cx="7115518" cy="1588127"/>
          </a:xfrm>
          <a:prstGeom prst="rect">
            <a:avLst/>
          </a:prstGeom>
          <a:noFill/>
        </p:spPr>
        <p:txBody>
          <a:bodyPr wrap="square" lIns="109584" tIns="54800" rIns="109584" bIns="54800" rtlCol="0">
            <a:spAutoFit/>
          </a:bodyPr>
          <a:lstStyle/>
          <a:p>
            <a:pPr defTabSz="1095872"/>
            <a:r>
              <a:rPr lang="en-US" sz="9600" b="1" dirty="0">
                <a:solidFill>
                  <a:srgbClr val="DC3B27"/>
                </a:solidFill>
                <a:latin typeface="Century Gothic" panose="020B0502020202020204" pitchFamily="34" charset="0"/>
              </a:rPr>
              <a:t>STRATEGY</a:t>
            </a:r>
          </a:p>
        </p:txBody>
      </p:sp>
      <p:sp>
        <p:nvSpPr>
          <p:cNvPr id="13" name="Rectangle 12">
            <a:extLst>
              <a:ext uri="{FF2B5EF4-FFF2-40B4-BE49-F238E27FC236}">
                <a16:creationId xmlns="" xmlns:a16="http://schemas.microsoft.com/office/drawing/2014/main" id="{77FD0A56-1B27-4DCF-BD38-3D634AE174EC}"/>
              </a:ext>
            </a:extLst>
          </p:cNvPr>
          <p:cNvSpPr/>
          <p:nvPr/>
        </p:nvSpPr>
        <p:spPr>
          <a:xfrm rot="18881118">
            <a:off x="-1536093" y="2555687"/>
            <a:ext cx="7550778" cy="1690300"/>
          </a:xfrm>
          <a:prstGeom prst="rect">
            <a:avLst/>
          </a:prstGeom>
          <a:solidFill>
            <a:srgbClr val="DC3B27"/>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4" tIns="54800" rIns="109584" bIns="54800" rtlCol="0" anchor="ctr"/>
          <a:lstStyle/>
          <a:p>
            <a:pPr algn="ctr" defTabSz="1095872"/>
            <a:endParaRPr lang="en-US">
              <a:solidFill>
                <a:prstClr val="white"/>
              </a:solidFill>
            </a:endParaRPr>
          </a:p>
        </p:txBody>
      </p:sp>
      <p:sp>
        <p:nvSpPr>
          <p:cNvPr id="10" name="TextBox 9">
            <a:extLst>
              <a:ext uri="{FF2B5EF4-FFF2-40B4-BE49-F238E27FC236}">
                <a16:creationId xmlns="" xmlns:a16="http://schemas.microsoft.com/office/drawing/2014/main" id="{DB3A0AAA-FDFD-471D-8638-E59D1E747AD8}"/>
              </a:ext>
            </a:extLst>
          </p:cNvPr>
          <p:cNvSpPr txBox="1"/>
          <p:nvPr/>
        </p:nvSpPr>
        <p:spPr>
          <a:xfrm rot="18908489">
            <a:off x="6938689" y="2673995"/>
            <a:ext cx="7890629" cy="1588127"/>
          </a:xfrm>
          <a:prstGeom prst="rect">
            <a:avLst/>
          </a:prstGeom>
          <a:noFill/>
        </p:spPr>
        <p:txBody>
          <a:bodyPr wrap="square" lIns="109584" tIns="54800" rIns="109584" bIns="54800" rtlCol="0">
            <a:spAutoFit/>
          </a:bodyPr>
          <a:lstStyle/>
          <a:p>
            <a:pPr defTabSz="1095872"/>
            <a:r>
              <a:rPr lang="en-US" sz="9600" dirty="0">
                <a:solidFill>
                  <a:prstClr val="white"/>
                </a:solidFill>
                <a:latin typeface="Dosis" panose="02010703020202060003" pitchFamily="2" charset="0"/>
                <a:ea typeface="Roboto Black" panose="02000000000000000000" pitchFamily="2" charset="0"/>
              </a:rPr>
              <a:t>REQUIRED </a:t>
            </a:r>
          </a:p>
        </p:txBody>
      </p:sp>
      <p:sp>
        <p:nvSpPr>
          <p:cNvPr id="12" name="TextBox 11">
            <a:extLst>
              <a:ext uri="{FF2B5EF4-FFF2-40B4-BE49-F238E27FC236}">
                <a16:creationId xmlns="" xmlns:a16="http://schemas.microsoft.com/office/drawing/2014/main" id="{C83DCB39-702E-452B-B0E1-48533904816B}"/>
              </a:ext>
            </a:extLst>
          </p:cNvPr>
          <p:cNvSpPr txBox="1"/>
          <p:nvPr/>
        </p:nvSpPr>
        <p:spPr>
          <a:xfrm rot="18914165">
            <a:off x="-3334142" y="5622848"/>
            <a:ext cx="5396382" cy="1735860"/>
          </a:xfrm>
          <a:prstGeom prst="rect">
            <a:avLst/>
          </a:prstGeom>
          <a:noFill/>
        </p:spPr>
        <p:txBody>
          <a:bodyPr wrap="square" lIns="109584" tIns="54800" rIns="109584" bIns="54800" rtlCol="0">
            <a:spAutoFit/>
          </a:bodyPr>
          <a:lstStyle/>
          <a:p>
            <a:pPr defTabSz="1095872"/>
            <a:r>
              <a:rPr lang="en-US" sz="10600" b="1" dirty="0">
                <a:solidFill>
                  <a:prstClr val="black">
                    <a:lumMod val="95000"/>
                    <a:lumOff val="5000"/>
                  </a:prstClr>
                </a:solidFill>
                <a:latin typeface="Century Gothic" panose="020B0502020202020204" pitchFamily="34" charset="0"/>
              </a:rPr>
              <a:t>MARKET</a:t>
            </a:r>
          </a:p>
        </p:txBody>
      </p:sp>
      <p:sp>
        <p:nvSpPr>
          <p:cNvPr id="2" name="Rectangle 1">
            <a:extLst>
              <a:ext uri="{FF2B5EF4-FFF2-40B4-BE49-F238E27FC236}">
                <a16:creationId xmlns="" xmlns:a16="http://schemas.microsoft.com/office/drawing/2014/main" id="{73A8A577-2320-425F-9E18-A7A74915A61A}"/>
              </a:ext>
            </a:extLst>
          </p:cNvPr>
          <p:cNvSpPr/>
          <p:nvPr/>
        </p:nvSpPr>
        <p:spPr>
          <a:xfrm rot="18881118">
            <a:off x="-2469120" y="5194118"/>
            <a:ext cx="4134844" cy="1686863"/>
          </a:xfrm>
          <a:prstGeom prst="rect">
            <a:avLst/>
          </a:prstGeom>
          <a:solidFill>
            <a:srgbClr val="DC3B27"/>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4" tIns="54800" rIns="109584" bIns="54800" rtlCol="0" anchor="ctr"/>
          <a:lstStyle/>
          <a:p>
            <a:pPr algn="ctr" defTabSz="1095872"/>
            <a:endParaRPr lang="en-US" dirty="0">
              <a:solidFill>
                <a:prstClr val="white"/>
              </a:solidFill>
            </a:endParaRPr>
          </a:p>
        </p:txBody>
      </p:sp>
      <p:sp>
        <p:nvSpPr>
          <p:cNvPr id="14" name="Rectangle 13">
            <a:extLst>
              <a:ext uri="{FF2B5EF4-FFF2-40B4-BE49-F238E27FC236}">
                <a16:creationId xmlns="" xmlns:a16="http://schemas.microsoft.com/office/drawing/2014/main" id="{019B0674-355C-403E-8BF7-031880DB266B}"/>
              </a:ext>
            </a:extLst>
          </p:cNvPr>
          <p:cNvSpPr/>
          <p:nvPr/>
        </p:nvSpPr>
        <p:spPr>
          <a:xfrm rot="18881118">
            <a:off x="9113279" y="-1623396"/>
            <a:ext cx="3541523" cy="1686863"/>
          </a:xfrm>
          <a:prstGeom prst="rect">
            <a:avLst/>
          </a:prstGeom>
          <a:solidFill>
            <a:srgbClr val="F2F1EC"/>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4" tIns="54800" rIns="109584" bIns="54800" rtlCol="0" anchor="ctr"/>
          <a:lstStyle/>
          <a:p>
            <a:pPr algn="ctr" defTabSz="1095872"/>
            <a:endParaRPr lang="en-US">
              <a:solidFill>
                <a:prstClr val="white"/>
              </a:solidFill>
            </a:endParaRPr>
          </a:p>
        </p:txBody>
      </p:sp>
      <p:sp>
        <p:nvSpPr>
          <p:cNvPr id="16" name="Rectangle 15">
            <a:extLst>
              <a:ext uri="{FF2B5EF4-FFF2-40B4-BE49-F238E27FC236}">
                <a16:creationId xmlns="" xmlns:a16="http://schemas.microsoft.com/office/drawing/2014/main" id="{D499EE6E-CA1A-48ED-AF6A-4148A123250E}"/>
              </a:ext>
            </a:extLst>
          </p:cNvPr>
          <p:cNvSpPr/>
          <p:nvPr/>
        </p:nvSpPr>
        <p:spPr>
          <a:xfrm rot="18881118">
            <a:off x="859725" y="8761737"/>
            <a:ext cx="3730208" cy="1686863"/>
          </a:xfrm>
          <a:prstGeom prst="rect">
            <a:avLst/>
          </a:prstGeom>
          <a:solidFill>
            <a:srgbClr val="F2F1EC"/>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4" tIns="54800" rIns="109584" bIns="54800" rtlCol="0" anchor="ctr"/>
          <a:lstStyle/>
          <a:p>
            <a:pPr algn="ctr" defTabSz="1095872"/>
            <a:endParaRPr lang="en-US">
              <a:solidFill>
                <a:prstClr val="white"/>
              </a:solidFill>
            </a:endParaRPr>
          </a:p>
        </p:txBody>
      </p:sp>
      <p:sp>
        <p:nvSpPr>
          <p:cNvPr id="23" name="Rectangle 22">
            <a:extLst>
              <a:ext uri="{FF2B5EF4-FFF2-40B4-BE49-F238E27FC236}">
                <a16:creationId xmlns="" xmlns:a16="http://schemas.microsoft.com/office/drawing/2014/main" id="{7F99A622-A8DE-431E-885D-8A5DC721C09E}"/>
              </a:ext>
            </a:extLst>
          </p:cNvPr>
          <p:cNvSpPr/>
          <p:nvPr/>
        </p:nvSpPr>
        <p:spPr>
          <a:xfrm rot="18881118">
            <a:off x="6890104" y="3052781"/>
            <a:ext cx="7251071" cy="1234408"/>
          </a:xfrm>
          <a:prstGeom prst="rect">
            <a:avLst/>
          </a:prstGeom>
          <a:solidFill>
            <a:srgbClr val="26BDCE"/>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4" tIns="54800" rIns="109584" bIns="54800" rtlCol="0" anchor="ctr"/>
          <a:lstStyle/>
          <a:p>
            <a:pPr algn="ctr" defTabSz="1095872"/>
            <a:endParaRPr lang="en-US" dirty="0">
              <a:solidFill>
                <a:prstClr val="white"/>
              </a:solidFill>
            </a:endParaRPr>
          </a:p>
        </p:txBody>
      </p:sp>
      <p:sp>
        <p:nvSpPr>
          <p:cNvPr id="9" name="TextBox 8">
            <a:extLst>
              <a:ext uri="{FF2B5EF4-FFF2-40B4-BE49-F238E27FC236}">
                <a16:creationId xmlns="" xmlns:a16="http://schemas.microsoft.com/office/drawing/2014/main" id="{A02A8B81-51C4-4D2C-8082-CBEEC1DE5E10}"/>
              </a:ext>
            </a:extLst>
          </p:cNvPr>
          <p:cNvSpPr txBox="1"/>
          <p:nvPr/>
        </p:nvSpPr>
        <p:spPr>
          <a:xfrm rot="18914165">
            <a:off x="11489093" y="-761207"/>
            <a:ext cx="5584522" cy="1735860"/>
          </a:xfrm>
          <a:prstGeom prst="rect">
            <a:avLst/>
          </a:prstGeom>
          <a:noFill/>
        </p:spPr>
        <p:txBody>
          <a:bodyPr wrap="square" lIns="109584" tIns="54800" rIns="109584" bIns="54800" rtlCol="0">
            <a:spAutoFit/>
          </a:bodyPr>
          <a:lstStyle/>
          <a:p>
            <a:pPr defTabSz="1095872"/>
            <a:r>
              <a:rPr lang="en-US" sz="10600" b="1" dirty="0">
                <a:solidFill>
                  <a:prstClr val="black">
                    <a:lumMod val="95000"/>
                    <a:lumOff val="5000"/>
                  </a:prstClr>
                </a:solidFill>
                <a:latin typeface="Century Gothic" panose="020B0502020202020204" pitchFamily="34" charset="0"/>
              </a:rPr>
              <a:t>FUNDS</a:t>
            </a:r>
          </a:p>
        </p:txBody>
      </p:sp>
      <p:sp>
        <p:nvSpPr>
          <p:cNvPr id="24" name="Rectangle 23">
            <a:extLst>
              <a:ext uri="{FF2B5EF4-FFF2-40B4-BE49-F238E27FC236}">
                <a16:creationId xmlns="" xmlns:a16="http://schemas.microsoft.com/office/drawing/2014/main" id="{4ED60B7E-29F9-4CB7-BBEF-20F2105DEAEA}"/>
              </a:ext>
            </a:extLst>
          </p:cNvPr>
          <p:cNvSpPr/>
          <p:nvPr/>
        </p:nvSpPr>
        <p:spPr>
          <a:xfrm rot="18881118">
            <a:off x="11008470" y="267341"/>
            <a:ext cx="4990951" cy="1234408"/>
          </a:xfrm>
          <a:prstGeom prst="rect">
            <a:avLst/>
          </a:prstGeom>
          <a:solidFill>
            <a:srgbClr val="26BDCE"/>
          </a:solidFill>
          <a:ln>
            <a:noFill/>
          </a:ln>
        </p:spPr>
        <p:style>
          <a:lnRef idx="2">
            <a:schemeClr val="accent1">
              <a:shade val="50000"/>
            </a:schemeClr>
          </a:lnRef>
          <a:fillRef idx="1">
            <a:schemeClr val="accent1"/>
          </a:fillRef>
          <a:effectRef idx="0">
            <a:schemeClr val="accent1"/>
          </a:effectRef>
          <a:fontRef idx="minor">
            <a:schemeClr val="lt1"/>
          </a:fontRef>
        </p:style>
        <p:txBody>
          <a:bodyPr lIns="109584" tIns="54800" rIns="109584" bIns="54800" rtlCol="0" anchor="ctr"/>
          <a:lstStyle/>
          <a:p>
            <a:pPr algn="ctr" defTabSz="1095872"/>
            <a:endParaRPr lang="en-US" dirty="0">
              <a:solidFill>
                <a:prstClr val="white"/>
              </a:solidFill>
            </a:endParaRPr>
          </a:p>
        </p:txBody>
      </p:sp>
    </p:spTree>
    <p:extLst>
      <p:ext uri="{BB962C8B-B14F-4D97-AF65-F5344CB8AC3E}">
        <p14:creationId xmlns:p14="http://schemas.microsoft.com/office/powerpoint/2010/main" val="57865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117 1.85185E-6 L 0.2707 -0.48357 " pathEditMode="relative" rAng="0" ptsTypes="AA">
                                      <p:cBhvr>
                                        <p:cTn id="6" dur="750" fill="hold"/>
                                        <p:tgtEl>
                                          <p:spTgt spid="12"/>
                                        </p:tgtEl>
                                        <p:attrNameLst>
                                          <p:attrName>ppt_x</p:attrName>
                                          <p:attrName>ppt_y</p:attrName>
                                        </p:attrNameLst>
                                      </p:cBhvr>
                                      <p:rCtr x="13594" y="-24190"/>
                                    </p:animMotion>
                                  </p:childTnLst>
                                </p:cTn>
                              </p:par>
                              <p:par>
                                <p:cTn id="7" presetID="42" presetClass="path" presetSubtype="0" accel="50000" decel="50000" fill="hold" grpId="0" nodeType="withEffect">
                                  <p:stCondLst>
                                    <p:cond delay="0"/>
                                  </p:stCondLst>
                                  <p:childTnLst>
                                    <p:animMotion origin="layout" path="M 0.00234 -1.11111E-6 L 0.07552 0.13449 " pathEditMode="relative" rAng="0" ptsTypes="AA">
                                      <p:cBhvr>
                                        <p:cTn id="8" dur="750" fill="hold"/>
                                        <p:tgtEl>
                                          <p:spTgt spid="19"/>
                                        </p:tgtEl>
                                        <p:attrNameLst>
                                          <p:attrName>ppt_x</p:attrName>
                                          <p:attrName>ppt_y</p:attrName>
                                        </p:attrNameLst>
                                      </p:cBhvr>
                                      <p:rCtr x="3659" y="6713"/>
                                    </p:animMotion>
                                  </p:childTnLst>
                                </p:cTn>
                              </p:par>
                            </p:childTnLst>
                          </p:cTn>
                        </p:par>
                        <p:par>
                          <p:cTn id="9" fill="hold">
                            <p:stCondLst>
                              <p:cond delay="750"/>
                            </p:stCondLst>
                            <p:childTnLst>
                              <p:par>
                                <p:cTn id="10" presetID="42" presetClass="path" presetSubtype="0" accel="50000" decel="50000" fill="hold" grpId="0" nodeType="afterEffect">
                                  <p:stCondLst>
                                    <p:cond delay="0"/>
                                  </p:stCondLst>
                                  <p:childTnLst>
                                    <p:animMotion origin="layout" path="M -4.16667E-6 -2.59259E-6 L -0.44505 0.79028 " pathEditMode="relative" rAng="0" ptsTypes="AA">
                                      <p:cBhvr>
                                        <p:cTn id="11" dur="750" fill="hold"/>
                                        <p:tgtEl>
                                          <p:spTgt spid="20"/>
                                        </p:tgtEl>
                                        <p:attrNameLst>
                                          <p:attrName>ppt_x</p:attrName>
                                          <p:attrName>ppt_y</p:attrName>
                                        </p:attrNameLst>
                                      </p:cBhvr>
                                      <p:rCtr x="-22253" y="39514"/>
                                    </p:animMotion>
                                  </p:childTnLst>
                                </p:cTn>
                              </p:par>
                              <p:par>
                                <p:cTn id="12" presetID="42" presetClass="path" presetSubtype="0" accel="50000" decel="50000" fill="hold" grpId="0" nodeType="withEffect">
                                  <p:stCondLst>
                                    <p:cond delay="0"/>
                                  </p:stCondLst>
                                  <p:childTnLst>
                                    <p:animMotion origin="layout" path="M -4.58333E-6 -3.7037E-7 L 0.3056 -0.54167 " pathEditMode="relative" rAng="0" ptsTypes="AA">
                                      <p:cBhvr>
                                        <p:cTn id="13" dur="750" fill="hold"/>
                                        <p:tgtEl>
                                          <p:spTgt spid="21"/>
                                        </p:tgtEl>
                                        <p:attrNameLst>
                                          <p:attrName>ppt_x</p:attrName>
                                          <p:attrName>ppt_y</p:attrName>
                                        </p:attrNameLst>
                                      </p:cBhvr>
                                      <p:rCtr x="15273" y="-27083"/>
                                    </p:animMotion>
                                  </p:childTnLst>
                                </p:cTn>
                              </p:par>
                            </p:childTnLst>
                          </p:cTn>
                        </p:par>
                        <p:par>
                          <p:cTn id="14" fill="hold">
                            <p:stCondLst>
                              <p:cond delay="1500"/>
                            </p:stCondLst>
                            <p:childTnLst>
                              <p:par>
                                <p:cTn id="15" presetID="42" presetClass="path" presetSubtype="0" accel="50000" decel="50000" fill="hold" grpId="0" nodeType="afterEffect">
                                  <p:stCondLst>
                                    <p:cond delay="0"/>
                                  </p:stCondLst>
                                  <p:childTnLst>
                                    <p:animMotion origin="layout" path="M 2.70833E-6 -4.07407E-6 L 0.10612 -0.18796 " pathEditMode="relative" rAng="0" ptsTypes="AA">
                                      <p:cBhvr>
                                        <p:cTn id="16" dur="750" fill="hold"/>
                                        <p:tgtEl>
                                          <p:spTgt spid="22"/>
                                        </p:tgtEl>
                                        <p:attrNameLst>
                                          <p:attrName>ppt_x</p:attrName>
                                          <p:attrName>ppt_y</p:attrName>
                                        </p:attrNameLst>
                                      </p:cBhvr>
                                      <p:rCtr x="5299" y="-9398"/>
                                    </p:animMotion>
                                  </p:childTnLst>
                                </p:cTn>
                              </p:par>
                            </p:childTnLst>
                          </p:cTn>
                        </p:par>
                        <p:par>
                          <p:cTn id="17" fill="hold">
                            <p:stCondLst>
                              <p:cond delay="2250"/>
                            </p:stCondLst>
                            <p:childTnLst>
                              <p:par>
                                <p:cTn id="18" presetID="42" presetClass="path" presetSubtype="0" accel="50000" decel="50000" fill="hold" grpId="0" nodeType="afterEffect">
                                  <p:stCondLst>
                                    <p:cond delay="0"/>
                                  </p:stCondLst>
                                  <p:childTnLst>
                                    <p:animMotion origin="layout" path="M -1.875E-6 -2.96296E-6 L -0.28763 0.50695 " pathEditMode="relative" rAng="0" ptsTypes="AA">
                                      <p:cBhvr>
                                        <p:cTn id="19" dur="750" fill="hold"/>
                                        <p:tgtEl>
                                          <p:spTgt spid="9"/>
                                        </p:tgtEl>
                                        <p:attrNameLst>
                                          <p:attrName>ppt_x</p:attrName>
                                          <p:attrName>ppt_y</p:attrName>
                                        </p:attrNameLst>
                                      </p:cBhvr>
                                      <p:rCtr x="-14388" y="25347"/>
                                    </p:animMotion>
                                  </p:childTnLst>
                                </p:cTn>
                              </p:par>
                              <p:par>
                                <p:cTn id="20" presetID="42" presetClass="path" presetSubtype="0" accel="50000" decel="50000" fill="hold" grpId="0" nodeType="withEffect">
                                  <p:stCondLst>
                                    <p:cond delay="0"/>
                                  </p:stCondLst>
                                  <p:childTnLst>
                                    <p:animMotion origin="layout" path="M -2.08333E-7 3.7037E-6 L 0.0612 0.10926 " pathEditMode="relative" rAng="0" ptsTypes="AA">
                                      <p:cBhvr>
                                        <p:cTn id="21" dur="750" fill="hold"/>
                                        <p:tgtEl>
                                          <p:spTgt spid="10"/>
                                        </p:tgtEl>
                                        <p:attrNameLst>
                                          <p:attrName>ppt_x</p:attrName>
                                          <p:attrName>ppt_y</p:attrName>
                                        </p:attrNameLst>
                                      </p:cBhvr>
                                      <p:rCtr x="3060" y="5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p:bldP spid="20" grpId="0"/>
      <p:bldP spid="21" grpId="0"/>
      <p:bldP spid="10" grpId="0"/>
      <p:bldP spid="12" grpId="0"/>
      <p:bldP spid="9" grpId="0"/>
    </p:bldLst>
  </p:timing>
</p:sld>
</file>

<file path=ppt/theme/theme1.xml><?xml version="1.0" encoding="utf-8"?>
<a:theme xmlns:a="http://schemas.openxmlformats.org/drawingml/2006/main" name="2_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3_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1212</TotalTime>
  <Words>624</Words>
  <Application>Microsoft Office PowerPoint</Application>
  <PresentationFormat>Custom</PresentationFormat>
  <Paragraphs>131</Paragraphs>
  <Slides>17</Slides>
  <Notes>2</Notes>
  <HiddenSlides>0</HiddenSlides>
  <MMClips>0</MMClips>
  <ScaleCrop>false</ScaleCrop>
  <HeadingPairs>
    <vt:vector size="4" baseType="variant">
      <vt:variant>
        <vt:lpstr>Theme</vt:lpstr>
      </vt:variant>
      <vt:variant>
        <vt:i4>11</vt:i4>
      </vt:variant>
      <vt:variant>
        <vt:lpstr>Slide Titles</vt:lpstr>
      </vt:variant>
      <vt:variant>
        <vt:i4>17</vt:i4>
      </vt:variant>
    </vt:vector>
  </HeadingPairs>
  <TitlesOfParts>
    <vt:vector size="28" baseType="lpstr">
      <vt:lpstr>2_Thaliard template</vt:lpstr>
      <vt:lpstr>Thaliard template</vt:lpstr>
      <vt:lpstr>Office Theme</vt:lpstr>
      <vt:lpstr>1_Office Theme</vt:lpstr>
      <vt:lpstr>2_Office Theme</vt:lpstr>
      <vt:lpstr>3_Office Theme</vt:lpstr>
      <vt:lpstr>4_Office Theme</vt:lpstr>
      <vt:lpstr>5_Office Theme</vt:lpstr>
      <vt:lpstr>3_Thaliard template</vt:lpstr>
      <vt:lpstr>6_Office Theme</vt:lpstr>
      <vt:lpstr>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do you want to earn profit and also save lives ?   YES / NO  If yes Venti-cook is the way.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Arnab Paikaray</dc:creator>
  <cp:lastModifiedBy>Arnab Paikaray</cp:lastModifiedBy>
  <cp:revision>76</cp:revision>
  <dcterms:created xsi:type="dcterms:W3CDTF">2020-08-21T08:34:51Z</dcterms:created>
  <dcterms:modified xsi:type="dcterms:W3CDTF">2020-08-29T09:39:29Z</dcterms:modified>
</cp:coreProperties>
</file>